
<file path=[Content_Types].xml><?xml version="1.0" encoding="utf-8"?>
<Types xmlns="http://schemas.openxmlformats.org/package/2006/content-types">
  <Default ContentType="image/jpeg" Extension="jpg"/>
  <Default ContentType="application/vnd.openxmlformats-package.relationships+xml" Extension="rels"/>
  <Default ContentType="image/png" Extension="png"/>
  <Default ContentType="application/xml" Extension="xml"/>
  <Default ContentType="image/gif" Extension="gif"/>
  <Override ContentType="application/vnd.openxmlformats-officedocument.presentationml.slideLayout+xml" PartName="/ppt/slideLayouts/slideLayout1.xml"/>
  <Override ContentType="application/vnd.openxmlformats-officedocument.presentationml.slideLayout+xml" PartName="/ppt/slideLayouts/slideLayout8.xml"/>
  <Override ContentType="application/vnd.openxmlformats-officedocument.presentationml.slideLayout+xml" PartName="/ppt/slideLayouts/slideLayout7.xml"/>
  <Override ContentType="application/vnd.openxmlformats-officedocument.presentationml.slideLayout+xml" PartName="/ppt/slideLayouts/slideLayout3.xml"/>
  <Override ContentType="application/vnd.openxmlformats-officedocument.presentationml.slideLayout+xml" PartName="/ppt/slideLayouts/slideLayout10.xml"/>
  <Override ContentType="application/vnd.openxmlformats-officedocument.presentationml.slideLayout+xml" PartName="/ppt/slideLayouts/slideLayout9.xml"/>
  <Override ContentType="application/vnd.openxmlformats-officedocument.presentationml.slideLayout+xml" PartName="/ppt/slideLayouts/slideLayout6.xml"/>
  <Override ContentType="application/vnd.openxmlformats-officedocument.presentationml.slideLayout+xml" PartName="/ppt/slideLayouts/slideLayout2.xml"/>
  <Override ContentType="application/vnd.openxmlformats-officedocument.presentationml.slideLayout+xml" PartName="/ppt/slideLayouts/slideLayout5.xml"/>
  <Override ContentType="application/vnd.openxmlformats-officedocument.presentationml.slideLayout+xml" PartName="/ppt/slideLayouts/slideLayout4.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20.xml"/>
  <Override ContentType="application/vnd.openxmlformats-officedocument.presentationml.notesSlide+xml" PartName="/ppt/notesSlides/notesSlide9.xml"/>
  <Override ContentType="application/vnd.openxmlformats-officedocument.presentationml.notesSlide+xml" PartName="/ppt/notesSlides/notesSlide33.xml"/>
  <Override ContentType="application/vnd.openxmlformats-officedocument.presentationml.notesSlide+xml" PartName="/ppt/notesSlides/notesSlide10.xml"/>
  <Override ContentType="application/vnd.openxmlformats-officedocument.presentationml.notesSlide+xml" PartName="/ppt/notesSlides/notesSlide24.xml"/>
  <Override ContentType="application/vnd.openxmlformats-officedocument.presentationml.notesSlide+xml" PartName="/ppt/notesSlides/notesSlide17.xml"/>
  <Override ContentType="application/vnd.openxmlformats-officedocument.presentationml.notesSlide+xml" PartName="/ppt/notesSlides/notesSlide25.xml"/>
  <Override ContentType="application/vnd.openxmlformats-officedocument.presentationml.notesSlide+xml" PartName="/ppt/notesSlides/notesSlide14.xml"/>
  <Override ContentType="application/vnd.openxmlformats-officedocument.presentationml.notesSlide+xml" PartName="/ppt/notesSlides/notesSlide32.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31.xml"/>
  <Override ContentType="application/vnd.openxmlformats-officedocument.presentationml.notesSlide+xml" PartName="/ppt/notesSlides/notesSlide22.xml"/>
  <Override ContentType="application/vnd.openxmlformats-officedocument.presentationml.notesSlide+xml" PartName="/ppt/notesSlides/notesSlide13.xml"/>
  <Override ContentType="application/vnd.openxmlformats-officedocument.presentationml.notesSlide+xml" PartName="/ppt/notesSlides/notesSlide27.xml"/>
  <Override ContentType="application/vnd.openxmlformats-officedocument.presentationml.notesSlide+xml" PartName="/ppt/notesSlides/notesSlide16.xml"/>
  <Override ContentType="application/vnd.openxmlformats-officedocument.presentationml.notesSlide+xml" PartName="/ppt/notesSlides/notesSlide12.xml"/>
  <Override ContentType="application/vnd.openxmlformats-officedocument.presentationml.notesSlide+xml" PartName="/ppt/notesSlides/notesSlide3.xml"/>
  <Override ContentType="application/vnd.openxmlformats-officedocument.presentationml.notesSlide+xml" PartName="/ppt/notesSlides/notesSlide1.xml"/>
  <Override ContentType="application/vnd.openxmlformats-officedocument.presentationml.notesSlide+xml" PartName="/ppt/notesSlides/notesSlide15.xml"/>
  <Override ContentType="application/vnd.openxmlformats-officedocument.presentationml.notesSlide+xml" PartName="/ppt/notesSlides/notesSlide6.xml"/>
  <Override ContentType="application/vnd.openxmlformats-officedocument.presentationml.notesSlide+xml" PartName="/ppt/notesSlides/notesSlide28.xml"/>
  <Override ContentType="application/vnd.openxmlformats-officedocument.presentationml.notesSlide+xml" PartName="/ppt/notesSlides/notesSlide26.xml"/>
  <Override ContentType="application/vnd.openxmlformats-officedocument.presentationml.notesSlide+xml" PartName="/ppt/notesSlides/notesSlide8.xml"/>
  <Override ContentType="application/vnd.openxmlformats-officedocument.presentationml.notesSlide+xml" PartName="/ppt/notesSlides/notesSlide11.xml"/>
  <Override ContentType="application/vnd.openxmlformats-officedocument.presentationml.notesSlide+xml" PartName="/ppt/notesSlides/notesSlide23.xml"/>
  <Override ContentType="application/vnd.openxmlformats-officedocument.presentationml.notesSlide+xml" PartName="/ppt/notesSlides/notesSlide29.xml"/>
  <Override ContentType="application/vnd.openxmlformats-officedocument.presentationml.notesSlide+xml" PartName="/ppt/notesSlides/notesSlide19.xml"/>
  <Override ContentType="application/vnd.openxmlformats-officedocument.presentationml.notesSlide+xml" PartName="/ppt/notesSlides/notesSlide30.xml"/>
  <Override ContentType="application/vnd.openxmlformats-officedocument.presentationml.notesSlide+xml" PartName="/ppt/notesSlides/notesSlide21.xml"/>
  <Override ContentType="application/vnd.openxmlformats-officedocument.presentationml.notesSlide+xml" PartName="/ppt/notesSlides/notesSlide1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3.xml"/>
  <Override ContentType="application/vnd.openxmlformats-officedocument.theme+xml" PartName="/ppt/theme/theme2.xml"/>
  <Override ContentType="application/vnd.openxmlformats-officedocument.theme+xml" PartName="/ppt/theme/theme1.xml"/>
  <Override ContentType="application/vnd.openxmlformats-officedocument.presentationml.slideMaster+xml" PartName="/ppt/slideMasters/slideMaster1.xml"/>
  <Override ContentType="application/vnd.openxmlformats-officedocument.presentationml.slide+xml" PartName="/ppt/slides/slide16.xml"/>
  <Override ContentType="application/vnd.openxmlformats-officedocument.presentationml.slide+xml" PartName="/ppt/slides/slide21.xml"/>
  <Override ContentType="application/vnd.openxmlformats-officedocument.presentationml.slide+xml" PartName="/ppt/slides/slide2.xml"/>
  <Override ContentType="application/vnd.openxmlformats-officedocument.presentationml.slide+xml" PartName="/ppt/slides/slide26.xml"/>
  <Override ContentType="application/vnd.openxmlformats-officedocument.presentationml.slide+xml" PartName="/ppt/slides/slide25.xml"/>
  <Override ContentType="application/vnd.openxmlformats-officedocument.presentationml.slide+xml" PartName="/ppt/slides/slide6.xml"/>
  <Override ContentType="application/vnd.openxmlformats-officedocument.presentationml.slide+xml" PartName="/ppt/slides/slide3.xml"/>
  <Override ContentType="application/vnd.openxmlformats-officedocument.presentationml.slide+xml" PartName="/ppt/slides/slide33.xml"/>
  <Override ContentType="application/vnd.openxmlformats-officedocument.presentationml.slide+xml" PartName="/ppt/slides/slide17.xml"/>
  <Override ContentType="application/vnd.openxmlformats-officedocument.presentationml.slide+xml" PartName="/ppt/slides/slide24.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3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0.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29.xml"/>
  <Override ContentType="application/vnd.openxmlformats-officedocument.presentationml.slide+xml" PartName="/ppt/slides/slide9.xml"/>
  <Override ContentType="application/vnd.openxmlformats-officedocument.presentationml.slide+xml" PartName="/ppt/slides/slide18.xml"/>
  <Override ContentType="application/vnd.openxmlformats-officedocument.presentationml.slide+xml" PartName="/ppt/slides/slide15.xml"/>
  <Override ContentType="application/vnd.openxmlformats-officedocument.presentationml.slide+xml" PartName="/ppt/slides/slide7.xml"/>
  <Override ContentType="application/vnd.openxmlformats-officedocument.presentationml.slide+xml" PartName="/ppt/slides/slide30.xml"/>
  <Override ContentType="application/vnd.openxmlformats-officedocument.presentationml.slide+xml" PartName="/ppt/slides/slide8.xml"/>
  <Override ContentType="application/vnd.openxmlformats-officedocument.presentationml.slide+xml" PartName="/ppt/slides/slide27.xml"/>
  <Override ContentType="application/vnd.openxmlformats-officedocument.presentationml.slide+xml" PartName="/ppt/slides/slide19.xml"/>
  <Override ContentType="application/vnd.openxmlformats-officedocument.presentationml.slide+xml" PartName="/ppt/slides/slide28.xml"/>
  <Override ContentType="application/vnd.openxmlformats-officedocument.presentationml.slide+xml" PartName="/ppt/slides/slide4.xml"/>
  <Override ContentType="application/vnd.openxmlformats-officedocument.presentationml.slide+xml" PartName="/ppt/slides/slide14.xml"/>
  <Override ContentType="application/vnd.openxmlformats-officedocument.presentationml.slide+xml" PartName="/ppt/slides/slide5.xml"/>
  <Override ContentType="application/vnd.openxmlformats-officedocument.presentationml.slide+xml" PartName="/ppt/slides/slide22.xml"/>
  <Override ContentType="application/vnd.openxmlformats-officedocument.presentationml.tableStyles+xml" PartName="/ppt/tableStyl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5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Lst>
  <p:sldSz cy="6858000" cx="9144000"/>
  <p:notesSz cx="6858000" cy="9144000"/>
  <p:defaultText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Id="rId38" Type="http://schemas.openxmlformats.org/officeDocument/2006/relationships/slide" Target="slides/slide33.xml"/><Relationship Id="rId37" Type="http://schemas.openxmlformats.org/officeDocument/2006/relationships/slide" Target="slides/slide32.xml"/><Relationship Id="rId19" Type="http://schemas.openxmlformats.org/officeDocument/2006/relationships/slide" Target="slides/slide14.xml"/><Relationship Id="rId36" Type="http://schemas.openxmlformats.org/officeDocument/2006/relationships/slide" Target="slides/slide31.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30" Type="http://schemas.openxmlformats.org/officeDocument/2006/relationships/slide" Target="slides/slide25.xml"/><Relationship Id="rId12" Type="http://schemas.openxmlformats.org/officeDocument/2006/relationships/slide" Target="slides/slide7.xml"/><Relationship Id="rId31" Type="http://schemas.openxmlformats.org/officeDocument/2006/relationships/slide" Target="slides/slide26.xml"/><Relationship Id="rId13" Type="http://schemas.openxmlformats.org/officeDocument/2006/relationships/slide" Target="slides/slide8.xml"/><Relationship Id="rId10" Type="http://schemas.openxmlformats.org/officeDocument/2006/relationships/slide" Target="slides/slide5.xml"/><Relationship Id="rId11" Type="http://schemas.openxmlformats.org/officeDocument/2006/relationships/slide" Target="slides/slide6.xml"/><Relationship Id="rId34" Type="http://schemas.openxmlformats.org/officeDocument/2006/relationships/slide" Target="slides/slide29.xml"/><Relationship Id="rId35" Type="http://schemas.openxmlformats.org/officeDocument/2006/relationships/slide" Target="slides/slide30.xml"/><Relationship Id="rId32" Type="http://schemas.openxmlformats.org/officeDocument/2006/relationships/slide" Target="slides/slide27.xml"/><Relationship Id="rId33" Type="http://schemas.openxmlformats.org/officeDocument/2006/relationships/slide" Target="slides/slide28.xml"/><Relationship Id="rId29" Type="http://schemas.openxmlformats.org/officeDocument/2006/relationships/slide" Target="slides/slide2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 Type="http://schemas.openxmlformats.org/officeDocument/2006/relationships/presProps" Target="presProps.xml"/><Relationship Id="rId21" Type="http://schemas.openxmlformats.org/officeDocument/2006/relationships/slide" Target="slides/slide16.xml"/><Relationship Id="rId1" Type="http://schemas.openxmlformats.org/officeDocument/2006/relationships/theme" Target="theme/theme3.xml"/><Relationship Id="rId22" Type="http://schemas.openxmlformats.org/officeDocument/2006/relationships/slide" Target="slides/slide17.xml"/><Relationship Id="rId4" Type="http://schemas.openxmlformats.org/officeDocument/2006/relationships/slideMaster" Target="slideMasters/slideMaster1.xml"/><Relationship Id="rId23" Type="http://schemas.openxmlformats.org/officeDocument/2006/relationships/slide" Target="slides/slide18.xml"/><Relationship Id="rId3" Type="http://schemas.openxmlformats.org/officeDocument/2006/relationships/tableStyles" Target="tableStyles.xml"/><Relationship Id="rId24" Type="http://schemas.openxmlformats.org/officeDocument/2006/relationships/slide" Target="slides/slide19.xml"/><Relationship Id="rId20" Type="http://schemas.openxmlformats.org/officeDocument/2006/relationships/slide" Target="slides/slide15.xml"/><Relationship Id="rId9" Type="http://schemas.openxmlformats.org/officeDocument/2006/relationships/slide" Target="slides/slide4.xml"/><Relationship Id="rId6" Type="http://schemas.openxmlformats.org/officeDocument/2006/relationships/slide" Target="slides/slide1.xml"/><Relationship Id="rId5" Type="http://schemas.openxmlformats.org/officeDocument/2006/relationships/notesMaster" Target="notesMasters/notesMaster1.xml"/><Relationship Id="rId8" Type="http://schemas.openxmlformats.org/officeDocument/2006/relationships/slide" Target="slides/slide3.xml"/><Relationship Id="rId7"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1" name="Shape 1"/>
        <p:cNvGrpSpPr/>
        <p:nvPr/>
      </p:nvGrpSpPr>
      <p:grpSpPr>
        <a:xfrm>
          <a:off x="0" y="0"/>
          <a:ext cx="0" cy="0"/>
          <a:chOff x="0" y="0"/>
          <a:chExt cx="0" cy="0"/>
        </a:xfrm>
      </p:grpSpPr>
      <p:sp>
        <p:nvSpPr>
          <p:cNvPr id="2" name="Shape 2"/>
          <p:cNvSpPr txBox="1"/>
          <p:nvPr>
            <p:ph idx="2" type="hdr"/>
          </p:nvPr>
        </p:nvSpPr>
        <p:spPr>
          <a:xfrm>
            <a:off x="0" y="0"/>
            <a:ext cx="2971799" cy="457200"/>
          </a:xfrm>
          <a:prstGeom prst="rect">
            <a:avLst/>
          </a:prstGeom>
          <a:noFill/>
          <a:ln>
            <a:noFill/>
          </a:ln>
        </p:spPr>
        <p:txBody>
          <a:bodyPr anchorCtr="0" anchor="t" bIns="91425" lIns="91425" rIns="91425" tIns="91425"/>
          <a:lstStyle>
            <a:lvl1pPr indent="0" marL="0" marR="0" rtl="0" algn="l">
              <a:lnSpc>
                <a:spcPct val="100000"/>
              </a:lnSpc>
              <a:spcBef>
                <a:spcPts val="0"/>
              </a:spcBef>
              <a:spcAft>
                <a:spcPts val="0"/>
              </a:spcAft>
              <a:buClr>
                <a:srgbClr val="000000"/>
              </a:buClr>
              <a:buFont typeface="Arial"/>
              <a:buNone/>
              <a:defRPr/>
            </a:lvl1pPr>
            <a:lvl2pPr indent="0" marL="0" marR="0" rtl="0" algn="l">
              <a:lnSpc>
                <a:spcPct val="100000"/>
              </a:lnSpc>
              <a:spcBef>
                <a:spcPts val="0"/>
              </a:spcBef>
              <a:spcAft>
                <a:spcPts val="0"/>
              </a:spcAft>
              <a:buClr>
                <a:srgbClr val="000000"/>
              </a:buClr>
              <a:buFont typeface="Arial"/>
              <a:buNone/>
              <a:defRPr/>
            </a:lvl2pPr>
            <a:lvl3pPr indent="0" marL="0" marR="0" rtl="0" algn="l">
              <a:lnSpc>
                <a:spcPct val="100000"/>
              </a:lnSpc>
              <a:spcBef>
                <a:spcPts val="0"/>
              </a:spcBef>
              <a:spcAft>
                <a:spcPts val="0"/>
              </a:spcAft>
              <a:buClr>
                <a:srgbClr val="000000"/>
              </a:buClr>
              <a:buFont typeface="Arial"/>
              <a:buNone/>
              <a:defRPr/>
            </a:lvl3pPr>
            <a:lvl4pPr indent="0" marL="0" marR="0" rtl="0" algn="l">
              <a:lnSpc>
                <a:spcPct val="100000"/>
              </a:lnSpc>
              <a:spcBef>
                <a:spcPts val="0"/>
              </a:spcBef>
              <a:spcAft>
                <a:spcPts val="0"/>
              </a:spcAft>
              <a:buClr>
                <a:srgbClr val="000000"/>
              </a:buClr>
              <a:buFont typeface="Arial"/>
              <a:buNone/>
              <a:defRPr/>
            </a:lvl4pPr>
            <a:lvl5pPr indent="0" marL="0" marR="0" rtl="0" algn="l">
              <a:lnSpc>
                <a:spcPct val="100000"/>
              </a:lnSpc>
              <a:spcBef>
                <a:spcPts val="0"/>
              </a:spcBef>
              <a:spcAft>
                <a:spcPts val="0"/>
              </a:spcAft>
              <a:buClr>
                <a:srgbClr val="000000"/>
              </a:buClr>
              <a:buFont typeface="Arial"/>
              <a:buNone/>
              <a:defRPr/>
            </a:lvl5pPr>
            <a:lvl6pPr indent="0" marL="0" marR="0" rtl="0" algn="l">
              <a:lnSpc>
                <a:spcPct val="100000"/>
              </a:lnSpc>
              <a:spcBef>
                <a:spcPts val="0"/>
              </a:spcBef>
              <a:spcAft>
                <a:spcPts val="0"/>
              </a:spcAft>
              <a:buClr>
                <a:srgbClr val="000000"/>
              </a:buClr>
              <a:buFont typeface="Arial"/>
              <a:buNone/>
              <a:defRPr/>
            </a:lvl6pPr>
            <a:lvl7pPr indent="0" marL="0" marR="0" rtl="0" algn="l">
              <a:lnSpc>
                <a:spcPct val="100000"/>
              </a:lnSpc>
              <a:spcBef>
                <a:spcPts val="0"/>
              </a:spcBef>
              <a:spcAft>
                <a:spcPts val="0"/>
              </a:spcAft>
              <a:buClr>
                <a:srgbClr val="000000"/>
              </a:buClr>
              <a:buFont typeface="Arial"/>
              <a:buNone/>
              <a:defRPr/>
            </a:lvl7pPr>
            <a:lvl8pPr indent="0" marL="0" marR="0" rtl="0" algn="l">
              <a:lnSpc>
                <a:spcPct val="100000"/>
              </a:lnSpc>
              <a:spcBef>
                <a:spcPts val="0"/>
              </a:spcBef>
              <a:spcAft>
                <a:spcPts val="0"/>
              </a:spcAft>
              <a:buClr>
                <a:srgbClr val="000000"/>
              </a:buClr>
              <a:buFont typeface="Arial"/>
              <a:buNone/>
              <a:defRPr/>
            </a:lvl8pPr>
            <a:lvl9pPr indent="0" marL="0" marR="0" rtl="0" algn="l">
              <a:lnSpc>
                <a:spcPct val="100000"/>
              </a:lnSpc>
              <a:spcBef>
                <a:spcPts val="0"/>
              </a:spcBef>
              <a:spcAft>
                <a:spcPts val="0"/>
              </a:spcAft>
              <a:buClr>
                <a:srgbClr val="000000"/>
              </a:buClr>
              <a:buFont typeface="Arial"/>
              <a:buNone/>
              <a:defRPr/>
            </a:lvl9pPr>
          </a:lstStyle>
          <a:p/>
        </p:txBody>
      </p:sp>
      <p:sp>
        <p:nvSpPr>
          <p:cNvPr id="3" name="Shape 3"/>
          <p:cNvSpPr txBox="1"/>
          <p:nvPr>
            <p:ph idx="10" type="dt"/>
          </p:nvPr>
        </p:nvSpPr>
        <p:spPr>
          <a:xfrm>
            <a:off x="3884612" y="0"/>
            <a:ext cx="2971799" cy="457200"/>
          </a:xfrm>
          <a:prstGeom prst="rect">
            <a:avLst/>
          </a:prstGeom>
          <a:noFill/>
          <a:ln>
            <a:noFill/>
          </a:ln>
        </p:spPr>
        <p:txBody>
          <a:bodyPr anchorCtr="0" anchor="t" bIns="91425" lIns="91425" rIns="91425" tIns="91425"/>
          <a:lstStyle>
            <a:lvl1pPr indent="0" marL="0" marR="0" rtl="0" algn="r">
              <a:lnSpc>
                <a:spcPct val="100000"/>
              </a:lnSpc>
              <a:spcBef>
                <a:spcPts val="0"/>
              </a:spcBef>
              <a:spcAft>
                <a:spcPts val="0"/>
              </a:spcAft>
              <a:buClr>
                <a:srgbClr val="000000"/>
              </a:buClr>
              <a:buFont typeface="Arial"/>
              <a:buNone/>
              <a:defRPr/>
            </a:lvl1pPr>
            <a:lvl2pPr indent="0" marL="0" marR="0" rtl="0" algn="l">
              <a:lnSpc>
                <a:spcPct val="100000"/>
              </a:lnSpc>
              <a:spcBef>
                <a:spcPts val="0"/>
              </a:spcBef>
              <a:spcAft>
                <a:spcPts val="0"/>
              </a:spcAft>
              <a:buClr>
                <a:srgbClr val="000000"/>
              </a:buClr>
              <a:buFont typeface="Arial"/>
              <a:buNone/>
              <a:defRPr/>
            </a:lvl2pPr>
            <a:lvl3pPr indent="0" marL="0" marR="0" rtl="0" algn="l">
              <a:lnSpc>
                <a:spcPct val="100000"/>
              </a:lnSpc>
              <a:spcBef>
                <a:spcPts val="0"/>
              </a:spcBef>
              <a:spcAft>
                <a:spcPts val="0"/>
              </a:spcAft>
              <a:buClr>
                <a:srgbClr val="000000"/>
              </a:buClr>
              <a:buFont typeface="Arial"/>
              <a:buNone/>
              <a:defRPr/>
            </a:lvl3pPr>
            <a:lvl4pPr indent="0" marL="0" marR="0" rtl="0" algn="l">
              <a:lnSpc>
                <a:spcPct val="100000"/>
              </a:lnSpc>
              <a:spcBef>
                <a:spcPts val="0"/>
              </a:spcBef>
              <a:spcAft>
                <a:spcPts val="0"/>
              </a:spcAft>
              <a:buClr>
                <a:srgbClr val="000000"/>
              </a:buClr>
              <a:buFont typeface="Arial"/>
              <a:buNone/>
              <a:defRPr/>
            </a:lvl4pPr>
            <a:lvl5pPr indent="0" marL="0" marR="0" rtl="0" algn="l">
              <a:lnSpc>
                <a:spcPct val="100000"/>
              </a:lnSpc>
              <a:spcBef>
                <a:spcPts val="0"/>
              </a:spcBef>
              <a:spcAft>
                <a:spcPts val="0"/>
              </a:spcAft>
              <a:buClr>
                <a:srgbClr val="000000"/>
              </a:buClr>
              <a:buFont typeface="Arial"/>
              <a:buNone/>
              <a:defRPr/>
            </a:lvl5pPr>
            <a:lvl6pPr indent="0" marL="0" marR="0" rtl="0" algn="l">
              <a:lnSpc>
                <a:spcPct val="100000"/>
              </a:lnSpc>
              <a:spcBef>
                <a:spcPts val="0"/>
              </a:spcBef>
              <a:spcAft>
                <a:spcPts val="0"/>
              </a:spcAft>
              <a:buClr>
                <a:srgbClr val="000000"/>
              </a:buClr>
              <a:buFont typeface="Arial"/>
              <a:buNone/>
              <a:defRPr/>
            </a:lvl6pPr>
            <a:lvl7pPr indent="0" marL="0" marR="0" rtl="0" algn="l">
              <a:lnSpc>
                <a:spcPct val="100000"/>
              </a:lnSpc>
              <a:spcBef>
                <a:spcPts val="0"/>
              </a:spcBef>
              <a:spcAft>
                <a:spcPts val="0"/>
              </a:spcAft>
              <a:buClr>
                <a:srgbClr val="000000"/>
              </a:buClr>
              <a:buFont typeface="Arial"/>
              <a:buNone/>
              <a:defRPr/>
            </a:lvl7pPr>
            <a:lvl8pPr indent="0" marL="0" marR="0" rtl="0" algn="l">
              <a:lnSpc>
                <a:spcPct val="100000"/>
              </a:lnSpc>
              <a:spcBef>
                <a:spcPts val="0"/>
              </a:spcBef>
              <a:spcAft>
                <a:spcPts val="0"/>
              </a:spcAft>
              <a:buClr>
                <a:srgbClr val="000000"/>
              </a:buClr>
              <a:buFont typeface="Arial"/>
              <a:buNone/>
              <a:defRPr/>
            </a:lvl8pPr>
            <a:lvl9pPr indent="0" marL="0" marR="0" rtl="0" algn="l">
              <a:lnSpc>
                <a:spcPct val="100000"/>
              </a:lnSpc>
              <a:spcBef>
                <a:spcPts val="0"/>
              </a:spcBef>
              <a:spcAft>
                <a:spcPts val="0"/>
              </a:spcAft>
              <a:buClr>
                <a:srgbClr val="000000"/>
              </a:buClr>
              <a:buFont typeface="Arial"/>
              <a:buNone/>
              <a:defRPr/>
            </a:lvl9pPr>
          </a:lstStyle>
          <a:p/>
        </p:txBody>
      </p:sp>
      <p:sp>
        <p:nvSpPr>
          <p:cNvPr id="4" name="Shape 4"/>
          <p:cNvSpPr/>
          <p:nvPr>
            <p:ph idx="3"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5" name="Shape 5"/>
          <p:cNvSpPr txBox="1"/>
          <p:nvPr>
            <p:ph idx="1" type="body"/>
          </p:nvPr>
        </p:nvSpPr>
        <p:spPr>
          <a:xfrm>
            <a:off x="685800" y="4343400"/>
            <a:ext cx="5486399" cy="4114800"/>
          </a:xfrm>
          <a:prstGeom prst="rect">
            <a:avLst/>
          </a:prstGeom>
          <a:noFill/>
          <a:ln>
            <a:noFill/>
          </a:ln>
        </p:spPr>
        <p:txBody>
          <a:bodyPr anchorCtr="0" anchor="ctr" bIns="91425" lIns="91425" rIns="91425" tIns="91425"/>
          <a:lstStyle>
            <a:lvl1pPr indent="0" marL="0" marR="0" rtl="0" algn="l">
              <a:spcBef>
                <a:spcPts val="0"/>
              </a:spcBef>
              <a:defRPr/>
            </a:lvl1pPr>
            <a:lvl2pPr indent="0" marL="0" marR="0" rtl="0" algn="l">
              <a:spcBef>
                <a:spcPts val="0"/>
              </a:spcBef>
              <a:defRPr/>
            </a:lvl2pPr>
            <a:lvl3pPr indent="0" marL="0" marR="0" rtl="0" algn="l">
              <a:spcBef>
                <a:spcPts val="0"/>
              </a:spcBef>
              <a:defRPr/>
            </a:lvl3pPr>
            <a:lvl4pPr indent="0" marL="0" marR="0" rtl="0" algn="l">
              <a:spcBef>
                <a:spcPts val="0"/>
              </a:spcBef>
              <a:defRPr/>
            </a:lvl4pPr>
            <a:lvl5pPr indent="0" marL="0" marR="0" rtl="0" algn="l">
              <a:spcBef>
                <a:spcPts val="0"/>
              </a:spcBef>
              <a:defRPr/>
            </a:lvl5pPr>
            <a:lvl6pPr indent="0" marL="0" marR="0" rtl="0" algn="l">
              <a:spcBef>
                <a:spcPts val="0"/>
              </a:spcBef>
              <a:defRPr/>
            </a:lvl6pPr>
            <a:lvl7pPr indent="0" marL="0" marR="0" rtl="0" algn="l">
              <a:spcBef>
                <a:spcPts val="0"/>
              </a:spcBef>
              <a:defRPr/>
            </a:lvl7pPr>
            <a:lvl8pPr indent="0" marL="0" marR="0" rtl="0" algn="l">
              <a:spcBef>
                <a:spcPts val="0"/>
              </a:spcBef>
              <a:defRPr/>
            </a:lvl8pPr>
            <a:lvl9pPr indent="0" marL="0" marR="0" rtl="0" algn="l">
              <a:spcBef>
                <a:spcPts val="0"/>
              </a:spcBef>
              <a:defRPr/>
            </a:lvl9pPr>
          </a:lstStyle>
          <a:p/>
        </p:txBody>
      </p:sp>
      <p:sp>
        <p:nvSpPr>
          <p:cNvPr id="6" name="Shape 6"/>
          <p:cNvSpPr txBox="1"/>
          <p:nvPr>
            <p:ph idx="11" type="ftr"/>
          </p:nvPr>
        </p:nvSpPr>
        <p:spPr>
          <a:xfrm>
            <a:off x="0" y="8685213"/>
            <a:ext cx="2971799" cy="457200"/>
          </a:xfrm>
          <a:prstGeom prst="rect">
            <a:avLst/>
          </a:prstGeom>
          <a:noFill/>
          <a:ln>
            <a:noFill/>
          </a:ln>
        </p:spPr>
        <p:txBody>
          <a:bodyPr anchorCtr="0" anchor="b" bIns="91425" lIns="91425" rIns="91425" tIns="91425"/>
          <a:lstStyle>
            <a:lvl1pPr indent="0" marL="0" marR="0" rtl="0" algn="l">
              <a:lnSpc>
                <a:spcPct val="100000"/>
              </a:lnSpc>
              <a:spcBef>
                <a:spcPts val="0"/>
              </a:spcBef>
              <a:spcAft>
                <a:spcPts val="0"/>
              </a:spcAft>
              <a:buClr>
                <a:srgbClr val="000000"/>
              </a:buClr>
              <a:buFont typeface="Arial"/>
              <a:buNone/>
              <a:defRPr/>
            </a:lvl1pPr>
            <a:lvl2pPr indent="0" marL="0" marR="0" rtl="0" algn="l">
              <a:lnSpc>
                <a:spcPct val="100000"/>
              </a:lnSpc>
              <a:spcBef>
                <a:spcPts val="0"/>
              </a:spcBef>
              <a:spcAft>
                <a:spcPts val="0"/>
              </a:spcAft>
              <a:buClr>
                <a:srgbClr val="000000"/>
              </a:buClr>
              <a:buFont typeface="Arial"/>
              <a:buNone/>
              <a:defRPr/>
            </a:lvl2pPr>
            <a:lvl3pPr indent="0" marL="0" marR="0" rtl="0" algn="l">
              <a:lnSpc>
                <a:spcPct val="100000"/>
              </a:lnSpc>
              <a:spcBef>
                <a:spcPts val="0"/>
              </a:spcBef>
              <a:spcAft>
                <a:spcPts val="0"/>
              </a:spcAft>
              <a:buClr>
                <a:srgbClr val="000000"/>
              </a:buClr>
              <a:buFont typeface="Arial"/>
              <a:buNone/>
              <a:defRPr/>
            </a:lvl3pPr>
            <a:lvl4pPr indent="0" marL="0" marR="0" rtl="0" algn="l">
              <a:lnSpc>
                <a:spcPct val="100000"/>
              </a:lnSpc>
              <a:spcBef>
                <a:spcPts val="0"/>
              </a:spcBef>
              <a:spcAft>
                <a:spcPts val="0"/>
              </a:spcAft>
              <a:buClr>
                <a:srgbClr val="000000"/>
              </a:buClr>
              <a:buFont typeface="Arial"/>
              <a:buNone/>
              <a:defRPr/>
            </a:lvl4pPr>
            <a:lvl5pPr indent="0" marL="0" marR="0" rtl="0" algn="l">
              <a:lnSpc>
                <a:spcPct val="100000"/>
              </a:lnSpc>
              <a:spcBef>
                <a:spcPts val="0"/>
              </a:spcBef>
              <a:spcAft>
                <a:spcPts val="0"/>
              </a:spcAft>
              <a:buClr>
                <a:srgbClr val="000000"/>
              </a:buClr>
              <a:buFont typeface="Arial"/>
              <a:buNone/>
              <a:defRPr/>
            </a:lvl5pPr>
            <a:lvl6pPr indent="0" marL="0" marR="0" rtl="0" algn="l">
              <a:lnSpc>
                <a:spcPct val="100000"/>
              </a:lnSpc>
              <a:spcBef>
                <a:spcPts val="0"/>
              </a:spcBef>
              <a:spcAft>
                <a:spcPts val="0"/>
              </a:spcAft>
              <a:buClr>
                <a:srgbClr val="000000"/>
              </a:buClr>
              <a:buFont typeface="Arial"/>
              <a:buNone/>
              <a:defRPr/>
            </a:lvl6pPr>
            <a:lvl7pPr indent="0" marL="0" marR="0" rtl="0" algn="l">
              <a:lnSpc>
                <a:spcPct val="100000"/>
              </a:lnSpc>
              <a:spcBef>
                <a:spcPts val="0"/>
              </a:spcBef>
              <a:spcAft>
                <a:spcPts val="0"/>
              </a:spcAft>
              <a:buClr>
                <a:srgbClr val="000000"/>
              </a:buClr>
              <a:buFont typeface="Arial"/>
              <a:buNone/>
              <a:defRPr/>
            </a:lvl7pPr>
            <a:lvl8pPr indent="0" marL="0" marR="0" rtl="0" algn="l">
              <a:lnSpc>
                <a:spcPct val="100000"/>
              </a:lnSpc>
              <a:spcBef>
                <a:spcPts val="0"/>
              </a:spcBef>
              <a:spcAft>
                <a:spcPts val="0"/>
              </a:spcAft>
              <a:buClr>
                <a:srgbClr val="000000"/>
              </a:buClr>
              <a:buFont typeface="Arial"/>
              <a:buNone/>
              <a:defRPr/>
            </a:lvl8pPr>
            <a:lvl9pPr indent="0" marL="0" marR="0" rtl="0" algn="l">
              <a:lnSpc>
                <a:spcPct val="100000"/>
              </a:lnSpc>
              <a:spcBef>
                <a:spcPts val="0"/>
              </a:spcBef>
              <a:spcAft>
                <a:spcPts val="0"/>
              </a:spcAft>
              <a:buClr>
                <a:srgbClr val="000000"/>
              </a:buClr>
              <a:buFont typeface="Arial"/>
              <a:buNone/>
              <a:defRPr/>
            </a:lvl9pPr>
          </a:lstStyle>
          <a:p/>
        </p:txBody>
      </p:sp>
      <p:sp>
        <p:nvSpPr>
          <p:cNvPr id="7" name="Shape 7"/>
          <p:cNvSpPr txBox="1"/>
          <p:nvPr>
            <p:ph idx="12" type="sldNum"/>
          </p:nvPr>
        </p:nvSpPr>
        <p:spPr>
          <a:xfrm>
            <a:off x="3884612" y="8685213"/>
            <a:ext cx="2971799" cy="457200"/>
          </a:xfrm>
          <a:prstGeom prst="rect">
            <a:avLst/>
          </a:prstGeom>
          <a:noFill/>
          <a:ln>
            <a:noFill/>
          </a:ln>
        </p:spPr>
        <p:txBody>
          <a:bodyPr anchorCtr="0" anchor="b" bIns="91425" lIns="91425" rIns="91425" tIns="91425">
            <a:noAutofit/>
          </a:bodyPr>
          <a:lstStyle/>
          <a:p>
            <a:pPr indent="76200" lvl="0" marL="0">
              <a:spcBef>
                <a:spcPts val="0"/>
              </a:spcBef>
              <a:buClr>
                <a:srgbClr val="000000"/>
              </a:buClr>
              <a:buFont typeface="Arial"/>
              <a:buNone/>
            </a:pPr>
            <a:r>
              <a:t/>
            </a:r>
            <a:endParaRPr b="0" baseline="0" i="0" sz="1200" u="none" cap="none" strike="noStrike">
              <a:solidFill>
                <a:srgbClr val="000000"/>
              </a:solidFill>
              <a:latin typeface="Arial"/>
              <a:ea typeface="Arial"/>
              <a:cs typeface="Arial"/>
              <a:sym typeface="Arial"/>
            </a:endParaRPr>
          </a:p>
          <a:p>
            <a:pPr indent="114300" lvl="1" marL="0">
              <a:spcBef>
                <a:spcPts val="0"/>
              </a:spcBef>
              <a:buClr>
                <a:srgbClr val="000000"/>
              </a:buClr>
              <a:buFont typeface="Courier New"/>
              <a:buNone/>
            </a:pPr>
            <a:r>
              <a:t/>
            </a:r>
            <a:endParaRPr b="0" baseline="0" i="0" sz="1800" u="none" cap="none" strike="noStrike">
              <a:solidFill>
                <a:srgbClr val="000000"/>
              </a:solidFill>
              <a:latin typeface="Arial"/>
              <a:ea typeface="Arial"/>
              <a:cs typeface="Arial"/>
              <a:sym typeface="Arial"/>
            </a:endParaRPr>
          </a:p>
          <a:p>
            <a:pPr indent="114300" lvl="2" marL="0">
              <a:spcBef>
                <a:spcPts val="0"/>
              </a:spcBef>
              <a:buClr>
                <a:srgbClr val="000000"/>
              </a:buClr>
              <a:buFont typeface="Noto Symbol"/>
              <a:buNone/>
            </a:pPr>
            <a:r>
              <a:t/>
            </a:r>
            <a:endParaRPr b="0" baseline="0" i="0" sz="1800" u="none" cap="none" strike="noStrike">
              <a:solidFill>
                <a:srgbClr val="000000"/>
              </a:solidFill>
              <a:latin typeface="Arial"/>
              <a:ea typeface="Arial"/>
              <a:cs typeface="Arial"/>
              <a:sym typeface="Arial"/>
            </a:endParaRPr>
          </a:p>
          <a:p>
            <a:pPr indent="114300" lvl="3" marL="0">
              <a:spcBef>
                <a:spcPts val="0"/>
              </a:spcBef>
              <a:buClr>
                <a:srgbClr val="000000"/>
              </a:buClr>
              <a:buFont typeface="Arial"/>
              <a:buNone/>
            </a:pPr>
            <a:r>
              <a:t/>
            </a:r>
            <a:endParaRPr b="0" baseline="0" i="0" sz="1800" u="none" cap="none" strike="noStrike">
              <a:solidFill>
                <a:srgbClr val="000000"/>
              </a:solidFill>
              <a:latin typeface="Arial"/>
              <a:ea typeface="Arial"/>
              <a:cs typeface="Arial"/>
              <a:sym typeface="Arial"/>
            </a:endParaRPr>
          </a:p>
          <a:p>
            <a:pPr indent="114300" lvl="4" marL="0">
              <a:spcBef>
                <a:spcPts val="0"/>
              </a:spcBef>
              <a:buClr>
                <a:srgbClr val="000000"/>
              </a:buClr>
              <a:buFont typeface="Courier New"/>
              <a:buNone/>
            </a:pPr>
            <a:r>
              <a:t/>
            </a:r>
            <a:endParaRPr b="0" baseline="0" i="0" sz="1800" u="none" cap="none" strike="noStrike">
              <a:solidFill>
                <a:srgbClr val="000000"/>
              </a:solidFill>
              <a:latin typeface="Arial"/>
              <a:ea typeface="Arial"/>
              <a:cs typeface="Arial"/>
              <a:sym typeface="Arial"/>
            </a:endParaRPr>
          </a:p>
          <a:p>
            <a:pPr indent="114300" lvl="5" marL="0">
              <a:spcBef>
                <a:spcPts val="0"/>
              </a:spcBef>
              <a:buClr>
                <a:srgbClr val="000000"/>
              </a:buClr>
              <a:buFont typeface="Noto Symbol"/>
              <a:buNone/>
            </a:pPr>
            <a:r>
              <a:t/>
            </a:r>
            <a:endParaRPr b="0" baseline="0" i="0" sz="1800" u="none" cap="none" strike="noStrike">
              <a:solidFill>
                <a:srgbClr val="000000"/>
              </a:solidFill>
              <a:latin typeface="Arial"/>
              <a:ea typeface="Arial"/>
              <a:cs typeface="Arial"/>
              <a:sym typeface="Arial"/>
            </a:endParaRPr>
          </a:p>
          <a:p>
            <a:pPr indent="114300" lvl="6" marL="0">
              <a:spcBef>
                <a:spcPts val="0"/>
              </a:spcBef>
              <a:buClr>
                <a:srgbClr val="000000"/>
              </a:buClr>
              <a:buFont typeface="Arial"/>
              <a:buNone/>
            </a:pPr>
            <a:r>
              <a:t/>
            </a:r>
            <a:endParaRPr b="0" baseline="0" i="0" sz="1800" u="none" cap="none" strike="noStrike">
              <a:solidFill>
                <a:srgbClr val="000000"/>
              </a:solidFill>
              <a:latin typeface="Arial"/>
              <a:ea typeface="Arial"/>
              <a:cs typeface="Arial"/>
              <a:sym typeface="Arial"/>
            </a:endParaRPr>
          </a:p>
          <a:p>
            <a:pPr indent="114300" lvl="7" marL="0">
              <a:spcBef>
                <a:spcPts val="0"/>
              </a:spcBef>
              <a:buClr>
                <a:srgbClr val="000000"/>
              </a:buClr>
              <a:buFont typeface="Courier New"/>
              <a:buNone/>
            </a:pPr>
            <a:r>
              <a:t/>
            </a:r>
            <a:endParaRPr b="0" baseline="0" i="0" sz="1800" u="none" cap="none" strike="noStrike">
              <a:solidFill>
                <a:srgbClr val="000000"/>
              </a:solidFill>
              <a:latin typeface="Arial"/>
              <a:ea typeface="Arial"/>
              <a:cs typeface="Arial"/>
              <a:sym typeface="Arial"/>
            </a:endParaRPr>
          </a:p>
          <a:p>
            <a:pPr indent="114300" lvl="8" marL="0">
              <a:spcBef>
                <a:spcPts val="0"/>
              </a:spcBef>
              <a:buClr>
                <a:srgbClr val="000000"/>
              </a:buClr>
              <a:buFont typeface="Noto Symbol"/>
              <a:buNone/>
            </a:pPr>
            <a:r>
              <a:t/>
            </a:r>
            <a:endParaRPr b="0" baseline="0" i="0" sz="1800" u="none" cap="none" strike="noStrike">
              <a:solidFill>
                <a:srgbClr val="000000"/>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8" name="Shape 68"/>
        <p:cNvGrpSpPr/>
        <p:nvPr/>
      </p:nvGrpSpPr>
      <p:grpSpPr>
        <a:xfrm>
          <a:off x="0" y="0"/>
          <a:ext cx="0" cy="0"/>
          <a:chOff x="0" y="0"/>
          <a:chExt cx="0" cy="0"/>
        </a:xfrm>
      </p:grpSpPr>
      <p:sp>
        <p:nvSpPr>
          <p:cNvPr id="69" name="Shape 69"/>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70" name="Shape 70"/>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indent="0" lvl="0" marL="0" marR="0" rtl="0" algn="l">
              <a:spcBef>
                <a:spcPts val="0"/>
              </a:spcBef>
              <a:buNone/>
            </a:pPr>
            <a:r>
              <a:t/>
            </a:r>
            <a:endParaRPr b="0" baseline="0" i="0" sz="1800" u="none" cap="none" strike="noStrike">
              <a:solidFill>
                <a:schemeClr val="dk1"/>
              </a:solidFill>
              <a:latin typeface="Arial"/>
              <a:ea typeface="Arial"/>
              <a:cs typeface="Arial"/>
              <a:sym typeface="Arial"/>
            </a:endParaRPr>
          </a:p>
        </p:txBody>
      </p:sp>
      <p:sp>
        <p:nvSpPr>
          <p:cNvPr id="71" name="Shape 71"/>
          <p:cNvSpPr txBox="1"/>
          <p:nvPr>
            <p:ph idx="12" type="sldNum"/>
          </p:nvPr>
        </p:nvSpPr>
        <p:spPr>
          <a:xfrm>
            <a:off x="3884612" y="8685213"/>
            <a:ext cx="2971799" cy="457200"/>
          </a:xfrm>
          <a:prstGeom prst="rect">
            <a:avLst/>
          </a:prstGeom>
          <a:noFill/>
          <a:ln>
            <a:noFill/>
          </a:ln>
        </p:spPr>
        <p:txBody>
          <a:bodyPr anchorCtr="0" anchor="b" bIns="91425" lIns="91425" rIns="91425" tIns="91425">
            <a:noAutofit/>
          </a:bodyPr>
          <a:lstStyle/>
          <a:p>
            <a:pPr indent="76200" lvl="0" marL="0" marR="0" rtl="0" algn="l">
              <a:lnSpc>
                <a:spcPct val="100000"/>
              </a:lnSpc>
              <a:spcBef>
                <a:spcPts val="0"/>
              </a:spcBef>
              <a:spcAft>
                <a:spcPts val="0"/>
              </a:spcAft>
              <a:buClr>
                <a:srgbClr val="000000"/>
              </a:buClr>
              <a:buFont typeface="Arial"/>
              <a:buNone/>
            </a:pPr>
            <a:r>
              <a:t/>
            </a:r>
            <a:endParaRPr b="0" baseline="0" i="0" sz="1200" u="none" cap="none" strike="noStrike">
              <a:solidFill>
                <a:srgbClr val="000000"/>
              </a:solidFill>
              <a:latin typeface="Arial"/>
              <a:ea typeface="Arial"/>
              <a:cs typeface="Arial"/>
              <a:sym typeface="Arial"/>
            </a:endParaRPr>
          </a:p>
          <a:p>
            <a:pPr indent="114300" lvl="1" marL="0" marR="0" rtl="0" algn="l">
              <a:lnSpc>
                <a:spcPct val="100000"/>
              </a:lnSpc>
              <a:spcBef>
                <a:spcPts val="0"/>
              </a:spcBef>
              <a:spcAft>
                <a:spcPts val="0"/>
              </a:spcAft>
              <a:buClr>
                <a:srgbClr val="000000"/>
              </a:buClr>
              <a:buFont typeface="Courier New"/>
              <a:buNone/>
            </a:pPr>
            <a:r>
              <a:t/>
            </a:r>
            <a:endParaRPr b="0" baseline="0" i="0" sz="1800" u="none" cap="none" strike="noStrike">
              <a:solidFill>
                <a:srgbClr val="000000"/>
              </a:solidFill>
              <a:latin typeface="Arial"/>
              <a:ea typeface="Arial"/>
              <a:cs typeface="Arial"/>
              <a:sym typeface="Arial"/>
            </a:endParaRPr>
          </a:p>
          <a:p>
            <a:pPr indent="114300" lvl="2" marL="0" marR="0" rtl="0" algn="l">
              <a:lnSpc>
                <a:spcPct val="100000"/>
              </a:lnSpc>
              <a:spcBef>
                <a:spcPts val="0"/>
              </a:spcBef>
              <a:spcAft>
                <a:spcPts val="0"/>
              </a:spcAft>
              <a:buClr>
                <a:srgbClr val="000000"/>
              </a:buClr>
              <a:buFont typeface="Noto Symbol"/>
              <a:buNone/>
            </a:pPr>
            <a:r>
              <a:t/>
            </a:r>
            <a:endParaRPr b="0" baseline="0" i="0" sz="1800" u="none" cap="none" strike="noStrike">
              <a:solidFill>
                <a:srgbClr val="000000"/>
              </a:solidFill>
              <a:latin typeface="Arial"/>
              <a:ea typeface="Arial"/>
              <a:cs typeface="Arial"/>
              <a:sym typeface="Arial"/>
            </a:endParaRPr>
          </a:p>
          <a:p>
            <a:pPr indent="114300" lvl="3" marL="0" marR="0" rtl="0" algn="l">
              <a:lnSpc>
                <a:spcPct val="100000"/>
              </a:lnSpc>
              <a:spcBef>
                <a:spcPts val="0"/>
              </a:spcBef>
              <a:spcAft>
                <a:spcPts val="0"/>
              </a:spcAft>
              <a:buClr>
                <a:srgbClr val="000000"/>
              </a:buClr>
              <a:buFont typeface="Arial"/>
              <a:buNone/>
            </a:pPr>
            <a:r>
              <a:t/>
            </a:r>
            <a:endParaRPr b="0" baseline="0" i="0" sz="1800" u="none" cap="none" strike="noStrike">
              <a:solidFill>
                <a:srgbClr val="000000"/>
              </a:solidFill>
              <a:latin typeface="Arial"/>
              <a:ea typeface="Arial"/>
              <a:cs typeface="Arial"/>
              <a:sym typeface="Arial"/>
            </a:endParaRPr>
          </a:p>
          <a:p>
            <a:pPr indent="114300" lvl="4" marL="0" marR="0" rtl="0" algn="l">
              <a:lnSpc>
                <a:spcPct val="100000"/>
              </a:lnSpc>
              <a:spcBef>
                <a:spcPts val="0"/>
              </a:spcBef>
              <a:spcAft>
                <a:spcPts val="0"/>
              </a:spcAft>
              <a:buClr>
                <a:srgbClr val="000000"/>
              </a:buClr>
              <a:buFont typeface="Courier New"/>
              <a:buNone/>
            </a:pPr>
            <a:r>
              <a:t/>
            </a:r>
            <a:endParaRPr b="0" baseline="0" i="0" sz="1800" u="none" cap="none" strike="noStrike">
              <a:solidFill>
                <a:srgbClr val="000000"/>
              </a:solidFill>
              <a:latin typeface="Arial"/>
              <a:ea typeface="Arial"/>
              <a:cs typeface="Arial"/>
              <a:sym typeface="Arial"/>
            </a:endParaRPr>
          </a:p>
          <a:p>
            <a:pPr indent="114300" lvl="5" marL="0" marR="0" rtl="0" algn="l">
              <a:lnSpc>
                <a:spcPct val="100000"/>
              </a:lnSpc>
              <a:spcBef>
                <a:spcPts val="0"/>
              </a:spcBef>
              <a:spcAft>
                <a:spcPts val="0"/>
              </a:spcAft>
              <a:buClr>
                <a:srgbClr val="000000"/>
              </a:buClr>
              <a:buFont typeface="Noto Symbol"/>
              <a:buNone/>
            </a:pPr>
            <a:r>
              <a:t/>
            </a:r>
            <a:endParaRPr b="0" baseline="0" i="0" sz="1800" u="none" cap="none" strike="noStrike">
              <a:solidFill>
                <a:srgbClr val="000000"/>
              </a:solidFill>
              <a:latin typeface="Arial"/>
              <a:ea typeface="Arial"/>
              <a:cs typeface="Arial"/>
              <a:sym typeface="Arial"/>
            </a:endParaRPr>
          </a:p>
          <a:p>
            <a:pPr indent="114300" lvl="6" marL="0" marR="0" rtl="0" algn="l">
              <a:lnSpc>
                <a:spcPct val="100000"/>
              </a:lnSpc>
              <a:spcBef>
                <a:spcPts val="0"/>
              </a:spcBef>
              <a:spcAft>
                <a:spcPts val="0"/>
              </a:spcAft>
              <a:buClr>
                <a:srgbClr val="000000"/>
              </a:buClr>
              <a:buFont typeface="Arial"/>
              <a:buNone/>
            </a:pPr>
            <a:r>
              <a:t/>
            </a:r>
            <a:endParaRPr b="0" baseline="0" i="0" sz="1800" u="none" cap="none" strike="noStrike">
              <a:solidFill>
                <a:srgbClr val="000000"/>
              </a:solidFill>
              <a:latin typeface="Arial"/>
              <a:ea typeface="Arial"/>
              <a:cs typeface="Arial"/>
              <a:sym typeface="Arial"/>
            </a:endParaRPr>
          </a:p>
          <a:p>
            <a:pPr indent="114300" lvl="7" marL="0" marR="0" rtl="0" algn="l">
              <a:lnSpc>
                <a:spcPct val="100000"/>
              </a:lnSpc>
              <a:spcBef>
                <a:spcPts val="0"/>
              </a:spcBef>
              <a:spcAft>
                <a:spcPts val="0"/>
              </a:spcAft>
              <a:buClr>
                <a:srgbClr val="000000"/>
              </a:buClr>
              <a:buFont typeface="Courier New"/>
              <a:buNone/>
            </a:pPr>
            <a:r>
              <a:t/>
            </a:r>
            <a:endParaRPr b="0" baseline="0" i="0" sz="1800" u="none" cap="none" strike="noStrike">
              <a:solidFill>
                <a:srgbClr val="000000"/>
              </a:solidFill>
              <a:latin typeface="Arial"/>
              <a:ea typeface="Arial"/>
              <a:cs typeface="Arial"/>
              <a:sym typeface="Arial"/>
            </a:endParaRPr>
          </a:p>
          <a:p>
            <a:pPr indent="114300" lvl="8" marL="0" marR="0" rtl="0" algn="l">
              <a:lnSpc>
                <a:spcPct val="100000"/>
              </a:lnSpc>
              <a:spcBef>
                <a:spcPts val="0"/>
              </a:spcBef>
              <a:spcAft>
                <a:spcPts val="0"/>
              </a:spcAft>
              <a:buClr>
                <a:srgbClr val="000000"/>
              </a:buClr>
              <a:buFont typeface="Noto Symbol"/>
              <a:buNone/>
            </a:pPr>
            <a:r>
              <a:t/>
            </a:r>
            <a:endParaRPr b="0" baseline="0" i="0" sz="1800" u="none" cap="none" strike="noStrike">
              <a:solidFill>
                <a:srgbClr val="000000"/>
              </a:solidFill>
              <a:latin typeface="Arial"/>
              <a:ea typeface="Arial"/>
              <a:cs typeface="Arial"/>
              <a:sym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3" name="Shape 153"/>
        <p:cNvGrpSpPr/>
        <p:nvPr/>
      </p:nvGrpSpPr>
      <p:grpSpPr>
        <a:xfrm>
          <a:off x="0" y="0"/>
          <a:ext cx="0" cy="0"/>
          <a:chOff x="0" y="0"/>
          <a:chExt cx="0" cy="0"/>
        </a:xfrm>
      </p:grpSpPr>
      <p:sp>
        <p:nvSpPr>
          <p:cNvPr id="154" name="Shape 154"/>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55" name="Shape 155"/>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indent="0" lvl="0" marL="0" marR="0" rtl="0" algn="l">
              <a:spcBef>
                <a:spcPts val="0"/>
              </a:spcBef>
              <a:buSzPct val="25000"/>
              <a:buNone/>
            </a:pPr>
            <a:r>
              <a:rPr b="0" baseline="0" i="0" lang="en-US" sz="1800" u="none" cap="none" strike="noStrike">
                <a:solidFill>
                  <a:schemeClr val="dk1"/>
                </a:solidFill>
                <a:latin typeface="Arial"/>
                <a:ea typeface="Arial"/>
                <a:cs typeface="Arial"/>
                <a:sym typeface="Arial"/>
              </a:rPr>
              <a:t>Terri. </a:t>
            </a:r>
          </a:p>
        </p:txBody>
      </p:sp>
      <p:sp>
        <p:nvSpPr>
          <p:cNvPr id="156" name="Shape 156"/>
          <p:cNvSpPr txBox="1"/>
          <p:nvPr>
            <p:ph idx="12" type="sldNum"/>
          </p:nvPr>
        </p:nvSpPr>
        <p:spPr>
          <a:xfrm>
            <a:off x="3884612" y="8685213"/>
            <a:ext cx="2971799" cy="457200"/>
          </a:xfrm>
          <a:prstGeom prst="rect">
            <a:avLst/>
          </a:prstGeom>
          <a:noFill/>
          <a:ln>
            <a:noFill/>
          </a:ln>
        </p:spPr>
        <p:txBody>
          <a:bodyPr anchorCtr="0" anchor="b" bIns="91425" lIns="91425" rIns="91425" tIns="91425">
            <a:noAutofit/>
          </a:bodyPr>
          <a:lstStyle/>
          <a:p>
            <a:pPr indent="76200" lvl="0" marL="0" marR="0" rtl="0" algn="l">
              <a:lnSpc>
                <a:spcPct val="100000"/>
              </a:lnSpc>
              <a:spcBef>
                <a:spcPts val="0"/>
              </a:spcBef>
              <a:spcAft>
                <a:spcPts val="0"/>
              </a:spcAft>
              <a:buClr>
                <a:srgbClr val="000000"/>
              </a:buClr>
              <a:buFont typeface="Arial"/>
              <a:buNone/>
            </a:pPr>
            <a:r>
              <a:t/>
            </a:r>
            <a:endParaRPr b="0" baseline="0" i="0" sz="1200" u="none" cap="none" strike="noStrike">
              <a:solidFill>
                <a:srgbClr val="000000"/>
              </a:solidFill>
              <a:latin typeface="Arial"/>
              <a:ea typeface="Arial"/>
              <a:cs typeface="Arial"/>
              <a:sym typeface="Arial"/>
            </a:endParaRPr>
          </a:p>
          <a:p>
            <a:pPr indent="114300" lvl="1" marL="0" marR="0" rtl="0" algn="l">
              <a:lnSpc>
                <a:spcPct val="100000"/>
              </a:lnSpc>
              <a:spcBef>
                <a:spcPts val="0"/>
              </a:spcBef>
              <a:spcAft>
                <a:spcPts val="0"/>
              </a:spcAft>
              <a:buClr>
                <a:srgbClr val="000000"/>
              </a:buClr>
              <a:buFont typeface="Courier New"/>
              <a:buNone/>
            </a:pPr>
            <a:r>
              <a:t/>
            </a:r>
            <a:endParaRPr b="0" baseline="0" i="0" sz="1800" u="none" cap="none" strike="noStrike">
              <a:solidFill>
                <a:srgbClr val="000000"/>
              </a:solidFill>
              <a:latin typeface="Arial"/>
              <a:ea typeface="Arial"/>
              <a:cs typeface="Arial"/>
              <a:sym typeface="Arial"/>
            </a:endParaRPr>
          </a:p>
          <a:p>
            <a:pPr indent="114300" lvl="2" marL="0" marR="0" rtl="0" algn="l">
              <a:lnSpc>
                <a:spcPct val="100000"/>
              </a:lnSpc>
              <a:spcBef>
                <a:spcPts val="0"/>
              </a:spcBef>
              <a:spcAft>
                <a:spcPts val="0"/>
              </a:spcAft>
              <a:buClr>
                <a:srgbClr val="000000"/>
              </a:buClr>
              <a:buFont typeface="Noto Symbol"/>
              <a:buNone/>
            </a:pPr>
            <a:r>
              <a:t/>
            </a:r>
            <a:endParaRPr b="0" baseline="0" i="0" sz="1800" u="none" cap="none" strike="noStrike">
              <a:solidFill>
                <a:srgbClr val="000000"/>
              </a:solidFill>
              <a:latin typeface="Arial"/>
              <a:ea typeface="Arial"/>
              <a:cs typeface="Arial"/>
              <a:sym typeface="Arial"/>
            </a:endParaRPr>
          </a:p>
          <a:p>
            <a:pPr indent="114300" lvl="3" marL="0" marR="0" rtl="0" algn="l">
              <a:lnSpc>
                <a:spcPct val="100000"/>
              </a:lnSpc>
              <a:spcBef>
                <a:spcPts val="0"/>
              </a:spcBef>
              <a:spcAft>
                <a:spcPts val="0"/>
              </a:spcAft>
              <a:buClr>
                <a:srgbClr val="000000"/>
              </a:buClr>
              <a:buFont typeface="Arial"/>
              <a:buNone/>
            </a:pPr>
            <a:r>
              <a:t/>
            </a:r>
            <a:endParaRPr b="0" baseline="0" i="0" sz="1800" u="none" cap="none" strike="noStrike">
              <a:solidFill>
                <a:srgbClr val="000000"/>
              </a:solidFill>
              <a:latin typeface="Arial"/>
              <a:ea typeface="Arial"/>
              <a:cs typeface="Arial"/>
              <a:sym typeface="Arial"/>
            </a:endParaRPr>
          </a:p>
          <a:p>
            <a:pPr indent="114300" lvl="4" marL="0" marR="0" rtl="0" algn="l">
              <a:lnSpc>
                <a:spcPct val="100000"/>
              </a:lnSpc>
              <a:spcBef>
                <a:spcPts val="0"/>
              </a:spcBef>
              <a:spcAft>
                <a:spcPts val="0"/>
              </a:spcAft>
              <a:buClr>
                <a:srgbClr val="000000"/>
              </a:buClr>
              <a:buFont typeface="Courier New"/>
              <a:buNone/>
            </a:pPr>
            <a:r>
              <a:t/>
            </a:r>
            <a:endParaRPr b="0" baseline="0" i="0" sz="1800" u="none" cap="none" strike="noStrike">
              <a:solidFill>
                <a:srgbClr val="000000"/>
              </a:solidFill>
              <a:latin typeface="Arial"/>
              <a:ea typeface="Arial"/>
              <a:cs typeface="Arial"/>
              <a:sym typeface="Arial"/>
            </a:endParaRPr>
          </a:p>
          <a:p>
            <a:pPr indent="114300" lvl="5" marL="0" marR="0" rtl="0" algn="l">
              <a:lnSpc>
                <a:spcPct val="100000"/>
              </a:lnSpc>
              <a:spcBef>
                <a:spcPts val="0"/>
              </a:spcBef>
              <a:spcAft>
                <a:spcPts val="0"/>
              </a:spcAft>
              <a:buClr>
                <a:srgbClr val="000000"/>
              </a:buClr>
              <a:buFont typeface="Noto Symbol"/>
              <a:buNone/>
            </a:pPr>
            <a:r>
              <a:t/>
            </a:r>
            <a:endParaRPr b="0" baseline="0" i="0" sz="1800" u="none" cap="none" strike="noStrike">
              <a:solidFill>
                <a:srgbClr val="000000"/>
              </a:solidFill>
              <a:latin typeface="Arial"/>
              <a:ea typeface="Arial"/>
              <a:cs typeface="Arial"/>
              <a:sym typeface="Arial"/>
            </a:endParaRPr>
          </a:p>
          <a:p>
            <a:pPr indent="114300" lvl="6" marL="0" marR="0" rtl="0" algn="l">
              <a:lnSpc>
                <a:spcPct val="100000"/>
              </a:lnSpc>
              <a:spcBef>
                <a:spcPts val="0"/>
              </a:spcBef>
              <a:spcAft>
                <a:spcPts val="0"/>
              </a:spcAft>
              <a:buClr>
                <a:srgbClr val="000000"/>
              </a:buClr>
              <a:buFont typeface="Arial"/>
              <a:buNone/>
            </a:pPr>
            <a:r>
              <a:t/>
            </a:r>
            <a:endParaRPr b="0" baseline="0" i="0" sz="1800" u="none" cap="none" strike="noStrike">
              <a:solidFill>
                <a:srgbClr val="000000"/>
              </a:solidFill>
              <a:latin typeface="Arial"/>
              <a:ea typeface="Arial"/>
              <a:cs typeface="Arial"/>
              <a:sym typeface="Arial"/>
            </a:endParaRPr>
          </a:p>
          <a:p>
            <a:pPr indent="114300" lvl="7" marL="0" marR="0" rtl="0" algn="l">
              <a:lnSpc>
                <a:spcPct val="100000"/>
              </a:lnSpc>
              <a:spcBef>
                <a:spcPts val="0"/>
              </a:spcBef>
              <a:spcAft>
                <a:spcPts val="0"/>
              </a:spcAft>
              <a:buClr>
                <a:srgbClr val="000000"/>
              </a:buClr>
              <a:buFont typeface="Courier New"/>
              <a:buNone/>
            </a:pPr>
            <a:r>
              <a:t/>
            </a:r>
            <a:endParaRPr b="0" baseline="0" i="0" sz="1800" u="none" cap="none" strike="noStrike">
              <a:solidFill>
                <a:srgbClr val="000000"/>
              </a:solidFill>
              <a:latin typeface="Arial"/>
              <a:ea typeface="Arial"/>
              <a:cs typeface="Arial"/>
              <a:sym typeface="Arial"/>
            </a:endParaRPr>
          </a:p>
          <a:p>
            <a:pPr indent="114300" lvl="8" marL="0" marR="0" rtl="0" algn="l">
              <a:lnSpc>
                <a:spcPct val="100000"/>
              </a:lnSpc>
              <a:spcBef>
                <a:spcPts val="0"/>
              </a:spcBef>
              <a:spcAft>
                <a:spcPts val="0"/>
              </a:spcAft>
              <a:buClr>
                <a:srgbClr val="000000"/>
              </a:buClr>
              <a:buFont typeface="Noto Symbol"/>
              <a:buNone/>
            </a:pPr>
            <a:r>
              <a:t/>
            </a:r>
            <a:endParaRPr b="0" baseline="0" i="0" sz="1800" u="none" cap="none" strike="noStrike">
              <a:solidFill>
                <a:srgbClr val="000000"/>
              </a:solidFill>
              <a:latin typeface="Arial"/>
              <a:ea typeface="Arial"/>
              <a:cs typeface="Arial"/>
              <a:sym typeface="Aria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2" name="Shape 162"/>
        <p:cNvGrpSpPr/>
        <p:nvPr/>
      </p:nvGrpSpPr>
      <p:grpSpPr>
        <a:xfrm>
          <a:off x="0" y="0"/>
          <a:ext cx="0" cy="0"/>
          <a:chOff x="0" y="0"/>
          <a:chExt cx="0" cy="0"/>
        </a:xfrm>
      </p:grpSpPr>
      <p:sp>
        <p:nvSpPr>
          <p:cNvPr id="163" name="Shape 163"/>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64" name="Shape 164"/>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indent="0" lvl="0" marL="0" marR="0" rtl="0" algn="l">
              <a:spcBef>
                <a:spcPts val="0"/>
              </a:spcBef>
              <a:buSzPct val="25000"/>
              <a:buNone/>
            </a:pPr>
            <a:r>
              <a:rPr lang="en-US">
                <a:solidFill>
                  <a:schemeClr val="dk1"/>
                </a:solidFill>
              </a:rPr>
              <a:t>Terri </a:t>
            </a:r>
            <a:r>
              <a:rPr b="0" baseline="0" i="0" lang="en-US" u="none" cap="none" strike="noStrike">
                <a:solidFill>
                  <a:schemeClr val="dk1"/>
                </a:solidFill>
                <a:latin typeface="Arial"/>
                <a:ea typeface="Arial"/>
                <a:cs typeface="Arial"/>
                <a:sym typeface="Arial"/>
              </a:rPr>
              <a:t>leads Last Word. Handout</a:t>
            </a:r>
            <a:r>
              <a:rPr lang="en-US">
                <a:solidFill>
                  <a:schemeClr val="dk1"/>
                </a:solidFill>
              </a:rPr>
              <a:t> will include instructions for Last Word. We start the Strategy Board and carry around clipboard to record overheard remarks.</a:t>
            </a:r>
          </a:p>
        </p:txBody>
      </p:sp>
      <p:sp>
        <p:nvSpPr>
          <p:cNvPr id="165" name="Shape 165"/>
          <p:cNvSpPr txBox="1"/>
          <p:nvPr>
            <p:ph idx="12" type="sldNum"/>
          </p:nvPr>
        </p:nvSpPr>
        <p:spPr>
          <a:xfrm>
            <a:off x="3884612" y="8685213"/>
            <a:ext cx="2971799" cy="457200"/>
          </a:xfrm>
          <a:prstGeom prst="rect">
            <a:avLst/>
          </a:prstGeom>
          <a:noFill/>
          <a:ln>
            <a:noFill/>
          </a:ln>
        </p:spPr>
        <p:txBody>
          <a:bodyPr anchorCtr="0" anchor="b" bIns="91425" lIns="91425" rIns="91425" tIns="91425">
            <a:noAutofit/>
          </a:bodyPr>
          <a:lstStyle/>
          <a:p>
            <a:pPr indent="76200" lvl="0" marL="0" marR="0" rtl="0" algn="l">
              <a:lnSpc>
                <a:spcPct val="100000"/>
              </a:lnSpc>
              <a:spcBef>
                <a:spcPts val="0"/>
              </a:spcBef>
              <a:spcAft>
                <a:spcPts val="0"/>
              </a:spcAft>
              <a:buClr>
                <a:srgbClr val="000000"/>
              </a:buClr>
              <a:buFont typeface="Arial"/>
              <a:buNone/>
            </a:pPr>
            <a:r>
              <a:t/>
            </a:r>
            <a:endParaRPr b="0" baseline="0" i="0" sz="1200" u="none" cap="none" strike="noStrike">
              <a:solidFill>
                <a:srgbClr val="000000"/>
              </a:solidFill>
              <a:latin typeface="Arial"/>
              <a:ea typeface="Arial"/>
              <a:cs typeface="Arial"/>
              <a:sym typeface="Arial"/>
            </a:endParaRPr>
          </a:p>
          <a:p>
            <a:pPr indent="114300" lvl="1" marL="0" marR="0" rtl="0" algn="l">
              <a:lnSpc>
                <a:spcPct val="100000"/>
              </a:lnSpc>
              <a:spcBef>
                <a:spcPts val="0"/>
              </a:spcBef>
              <a:spcAft>
                <a:spcPts val="0"/>
              </a:spcAft>
              <a:buClr>
                <a:srgbClr val="000000"/>
              </a:buClr>
              <a:buFont typeface="Courier New"/>
              <a:buNone/>
            </a:pPr>
            <a:r>
              <a:t/>
            </a:r>
            <a:endParaRPr b="0" baseline="0" i="0" sz="1800" u="none" cap="none" strike="noStrike">
              <a:solidFill>
                <a:srgbClr val="000000"/>
              </a:solidFill>
              <a:latin typeface="Arial"/>
              <a:ea typeface="Arial"/>
              <a:cs typeface="Arial"/>
              <a:sym typeface="Arial"/>
            </a:endParaRPr>
          </a:p>
          <a:p>
            <a:pPr indent="114300" lvl="2" marL="0" marR="0" rtl="0" algn="l">
              <a:lnSpc>
                <a:spcPct val="100000"/>
              </a:lnSpc>
              <a:spcBef>
                <a:spcPts val="0"/>
              </a:spcBef>
              <a:spcAft>
                <a:spcPts val="0"/>
              </a:spcAft>
              <a:buClr>
                <a:srgbClr val="000000"/>
              </a:buClr>
              <a:buFont typeface="Noto Symbol"/>
              <a:buNone/>
            </a:pPr>
            <a:r>
              <a:t/>
            </a:r>
            <a:endParaRPr b="0" baseline="0" i="0" sz="1800" u="none" cap="none" strike="noStrike">
              <a:solidFill>
                <a:srgbClr val="000000"/>
              </a:solidFill>
              <a:latin typeface="Arial"/>
              <a:ea typeface="Arial"/>
              <a:cs typeface="Arial"/>
              <a:sym typeface="Arial"/>
            </a:endParaRPr>
          </a:p>
          <a:p>
            <a:pPr indent="114300" lvl="3" marL="0" marR="0" rtl="0" algn="l">
              <a:lnSpc>
                <a:spcPct val="100000"/>
              </a:lnSpc>
              <a:spcBef>
                <a:spcPts val="0"/>
              </a:spcBef>
              <a:spcAft>
                <a:spcPts val="0"/>
              </a:spcAft>
              <a:buClr>
                <a:srgbClr val="000000"/>
              </a:buClr>
              <a:buFont typeface="Arial"/>
              <a:buNone/>
            </a:pPr>
            <a:r>
              <a:t/>
            </a:r>
            <a:endParaRPr b="0" baseline="0" i="0" sz="1800" u="none" cap="none" strike="noStrike">
              <a:solidFill>
                <a:srgbClr val="000000"/>
              </a:solidFill>
              <a:latin typeface="Arial"/>
              <a:ea typeface="Arial"/>
              <a:cs typeface="Arial"/>
              <a:sym typeface="Arial"/>
            </a:endParaRPr>
          </a:p>
          <a:p>
            <a:pPr indent="114300" lvl="4" marL="0" marR="0" rtl="0" algn="l">
              <a:lnSpc>
                <a:spcPct val="100000"/>
              </a:lnSpc>
              <a:spcBef>
                <a:spcPts val="0"/>
              </a:spcBef>
              <a:spcAft>
                <a:spcPts val="0"/>
              </a:spcAft>
              <a:buClr>
                <a:srgbClr val="000000"/>
              </a:buClr>
              <a:buFont typeface="Courier New"/>
              <a:buNone/>
            </a:pPr>
            <a:r>
              <a:t/>
            </a:r>
            <a:endParaRPr b="0" baseline="0" i="0" sz="1800" u="none" cap="none" strike="noStrike">
              <a:solidFill>
                <a:srgbClr val="000000"/>
              </a:solidFill>
              <a:latin typeface="Arial"/>
              <a:ea typeface="Arial"/>
              <a:cs typeface="Arial"/>
              <a:sym typeface="Arial"/>
            </a:endParaRPr>
          </a:p>
          <a:p>
            <a:pPr indent="114300" lvl="5" marL="0" marR="0" rtl="0" algn="l">
              <a:lnSpc>
                <a:spcPct val="100000"/>
              </a:lnSpc>
              <a:spcBef>
                <a:spcPts val="0"/>
              </a:spcBef>
              <a:spcAft>
                <a:spcPts val="0"/>
              </a:spcAft>
              <a:buClr>
                <a:srgbClr val="000000"/>
              </a:buClr>
              <a:buFont typeface="Noto Symbol"/>
              <a:buNone/>
            </a:pPr>
            <a:r>
              <a:t/>
            </a:r>
            <a:endParaRPr b="0" baseline="0" i="0" sz="1800" u="none" cap="none" strike="noStrike">
              <a:solidFill>
                <a:srgbClr val="000000"/>
              </a:solidFill>
              <a:latin typeface="Arial"/>
              <a:ea typeface="Arial"/>
              <a:cs typeface="Arial"/>
              <a:sym typeface="Arial"/>
            </a:endParaRPr>
          </a:p>
          <a:p>
            <a:pPr indent="114300" lvl="6" marL="0" marR="0" rtl="0" algn="l">
              <a:lnSpc>
                <a:spcPct val="100000"/>
              </a:lnSpc>
              <a:spcBef>
                <a:spcPts val="0"/>
              </a:spcBef>
              <a:spcAft>
                <a:spcPts val="0"/>
              </a:spcAft>
              <a:buClr>
                <a:srgbClr val="000000"/>
              </a:buClr>
              <a:buFont typeface="Arial"/>
              <a:buNone/>
            </a:pPr>
            <a:r>
              <a:t/>
            </a:r>
            <a:endParaRPr b="0" baseline="0" i="0" sz="1800" u="none" cap="none" strike="noStrike">
              <a:solidFill>
                <a:srgbClr val="000000"/>
              </a:solidFill>
              <a:latin typeface="Arial"/>
              <a:ea typeface="Arial"/>
              <a:cs typeface="Arial"/>
              <a:sym typeface="Arial"/>
            </a:endParaRPr>
          </a:p>
          <a:p>
            <a:pPr indent="114300" lvl="7" marL="0" marR="0" rtl="0" algn="l">
              <a:lnSpc>
                <a:spcPct val="100000"/>
              </a:lnSpc>
              <a:spcBef>
                <a:spcPts val="0"/>
              </a:spcBef>
              <a:spcAft>
                <a:spcPts val="0"/>
              </a:spcAft>
              <a:buClr>
                <a:srgbClr val="000000"/>
              </a:buClr>
              <a:buFont typeface="Courier New"/>
              <a:buNone/>
            </a:pPr>
            <a:r>
              <a:t/>
            </a:r>
            <a:endParaRPr b="0" baseline="0" i="0" sz="1800" u="none" cap="none" strike="noStrike">
              <a:solidFill>
                <a:srgbClr val="000000"/>
              </a:solidFill>
              <a:latin typeface="Arial"/>
              <a:ea typeface="Arial"/>
              <a:cs typeface="Arial"/>
              <a:sym typeface="Arial"/>
            </a:endParaRPr>
          </a:p>
          <a:p>
            <a:pPr indent="114300" lvl="8" marL="0" marR="0" rtl="0" algn="l">
              <a:lnSpc>
                <a:spcPct val="100000"/>
              </a:lnSpc>
              <a:spcBef>
                <a:spcPts val="0"/>
              </a:spcBef>
              <a:spcAft>
                <a:spcPts val="0"/>
              </a:spcAft>
              <a:buClr>
                <a:srgbClr val="000000"/>
              </a:buClr>
              <a:buFont typeface="Noto Symbol"/>
              <a:buNone/>
            </a:pPr>
            <a:r>
              <a:t/>
            </a:r>
            <a:endParaRPr b="0" baseline="0" i="0" sz="1800" u="none" cap="none" strike="noStrike">
              <a:solidFill>
                <a:srgbClr val="000000"/>
              </a:solidFill>
              <a:latin typeface="Arial"/>
              <a:ea typeface="Arial"/>
              <a:cs typeface="Arial"/>
              <a:sym typeface="Aria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0" name="Shape 170"/>
        <p:cNvGrpSpPr/>
        <p:nvPr/>
      </p:nvGrpSpPr>
      <p:grpSpPr>
        <a:xfrm>
          <a:off x="0" y="0"/>
          <a:ext cx="0" cy="0"/>
          <a:chOff x="0" y="0"/>
          <a:chExt cx="0" cy="0"/>
        </a:xfrm>
      </p:grpSpPr>
      <p:sp>
        <p:nvSpPr>
          <p:cNvPr id="171" name="Shape 171"/>
          <p:cNvSpPr txBox="1"/>
          <p:nvPr>
            <p:ph idx="11" type="ftr"/>
          </p:nvPr>
        </p:nvSpPr>
        <p:spPr>
          <a:xfrm>
            <a:off x="3124200" y="6356350"/>
            <a:ext cx="2895600" cy="365099"/>
          </a:xfrm>
          <a:prstGeom prst="rect">
            <a:avLst/>
          </a:prstGeom>
          <a:noFill/>
          <a:ln cap="flat" cmpd="sng" w="12700">
            <a:solidFill>
              <a:srgbClr val="000000"/>
            </a:solidFill>
            <a:prstDash val="solid"/>
            <a:round/>
            <a:headEnd len="med" w="med" type="none"/>
            <a:tailEnd len="med" w="med" type="none"/>
          </a:ln>
        </p:spPr>
        <p:txBody>
          <a:bodyPr anchorCtr="0" anchor="b"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baseline="0" i="0" sz="1200" u="none" cap="none" strike="noStrike">
              <a:solidFill>
                <a:srgbClr val="000000"/>
              </a:solidFill>
              <a:latin typeface="Arial"/>
              <a:ea typeface="Arial"/>
              <a:cs typeface="Arial"/>
              <a:sym typeface="Arial"/>
            </a:endParaRPr>
          </a:p>
        </p:txBody>
      </p:sp>
      <p:sp>
        <p:nvSpPr>
          <p:cNvPr id="172" name="Shape 172"/>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Arial"/>
              <a:buNone/>
            </a:pPr>
            <a:r>
              <a:rPr b="0" baseline="0" i="0" lang="en-US" u="none" cap="none" strike="noStrike">
                <a:solidFill>
                  <a:schemeClr val="dk1"/>
                </a:solidFill>
                <a:latin typeface="Arial"/>
                <a:ea typeface="Arial"/>
                <a:cs typeface="Arial"/>
                <a:sym typeface="Arial"/>
              </a:rPr>
              <a:t>Colleen. NWP was awarded a grant through the U.S. Department of Education's i3 (Investing in Innovation) funding stream. </a:t>
            </a:r>
          </a:p>
          <a:p>
            <a:pPr indent="0" lvl="0" marL="0" marR="0" rtl="0" algn="l">
              <a:spcBef>
                <a:spcPts val="0"/>
              </a:spcBef>
              <a:buClr>
                <a:schemeClr val="dk1"/>
              </a:buClr>
              <a:buFont typeface="Arial"/>
              <a:buNone/>
            </a:pPr>
            <a:r>
              <a:t/>
            </a:r>
            <a:endParaRPr b="0" baseline="0" i="0" u="none" cap="none" strike="noStrike">
              <a:solidFill>
                <a:schemeClr val="dk1"/>
              </a:solidFill>
              <a:latin typeface="Arial"/>
              <a:ea typeface="Arial"/>
              <a:cs typeface="Arial"/>
              <a:sym typeface="Arial"/>
            </a:endParaRPr>
          </a:p>
          <a:p>
            <a:pPr indent="0" lvl="0" marL="0" marR="0" rtl="0" algn="l">
              <a:spcBef>
                <a:spcPts val="0"/>
              </a:spcBef>
              <a:buClr>
                <a:schemeClr val="dk1"/>
              </a:buClr>
              <a:buFont typeface="Arial"/>
              <a:buNone/>
            </a:pPr>
            <a:r>
              <a:t/>
            </a:r>
            <a:endParaRPr b="0" baseline="0" i="0" u="none" cap="none" strike="noStrike">
              <a:solidFill>
                <a:schemeClr val="dk1"/>
              </a:solidFill>
              <a:latin typeface="Arial"/>
              <a:ea typeface="Arial"/>
              <a:cs typeface="Arial"/>
              <a:sym typeface="Arial"/>
            </a:endParaRPr>
          </a:p>
          <a:p>
            <a:pPr indent="0" lvl="0" marL="0" marR="0" rtl="0" algn="l">
              <a:spcBef>
                <a:spcPts val="0"/>
              </a:spcBef>
              <a:buClr>
                <a:schemeClr val="dk1"/>
              </a:buClr>
              <a:buSzPct val="25000"/>
              <a:buFont typeface="Arial"/>
              <a:buNone/>
            </a:pPr>
            <a:r>
              <a:rPr b="0" baseline="0" i="0" lang="en-US" u="none" cap="none" strike="noStrike">
                <a:solidFill>
                  <a:schemeClr val="dk1"/>
                </a:solidFill>
                <a:latin typeface="Arial"/>
                <a:ea typeface="Arial"/>
                <a:cs typeface="Arial"/>
                <a:sym typeface="Arial"/>
              </a:rPr>
              <a:t>This was a competitive grant of which the NWP scored a perfect score on the grant funding application.  NWP was awarded a $14 Million grant to research and develop a program that would prepare high school students for college level writing and in doing so help decrease the high percentage of college students who are remediated into developmental writing courses before starting the required general education composition courses.</a:t>
            </a:r>
          </a:p>
        </p:txBody>
      </p:sp>
      <p:sp>
        <p:nvSpPr>
          <p:cNvPr id="173" name="Shape 173"/>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Arial"/>
              <a:buNone/>
            </a:pPr>
            <a:r>
              <a:rPr b="0" baseline="0" i="0" lang="en-US" sz="1200" u="none" cap="none" strike="noStrike">
                <a:solidFill>
                  <a:srgbClr val="000000"/>
                </a:solidFill>
                <a:latin typeface="Arial"/>
                <a:ea typeface="Arial"/>
                <a:cs typeface="Arial"/>
                <a:sym typeface="Arial"/>
              </a:rPr>
              <a:t> </a:t>
            </a:r>
          </a:p>
        </p:txBody>
      </p:sp>
      <p:sp>
        <p:nvSpPr>
          <p:cNvPr id="174" name="Shape 174"/>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9" name="Shape 179"/>
        <p:cNvGrpSpPr/>
        <p:nvPr/>
      </p:nvGrpSpPr>
      <p:grpSpPr>
        <a:xfrm>
          <a:off x="0" y="0"/>
          <a:ext cx="0" cy="0"/>
          <a:chOff x="0" y="0"/>
          <a:chExt cx="0" cy="0"/>
        </a:xfrm>
      </p:grpSpPr>
      <p:sp>
        <p:nvSpPr>
          <p:cNvPr id="180" name="Shape 180"/>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indent="0" lvl="0" marL="0" marR="0" rtl="0" algn="l">
              <a:spcBef>
                <a:spcPts val="0"/>
              </a:spcBef>
              <a:buClr>
                <a:schemeClr val="dk1"/>
              </a:buClr>
              <a:buSzPct val="25000"/>
              <a:buFont typeface="Arial"/>
              <a:buNone/>
            </a:pPr>
            <a:r>
              <a:rPr b="0" baseline="0" i="0" lang="en-US" sz="1800" u="none" cap="none" strike="noStrike">
                <a:solidFill>
                  <a:schemeClr val="dk1"/>
                </a:solidFill>
                <a:latin typeface="Arial"/>
                <a:ea typeface="Arial"/>
                <a:cs typeface="Arial"/>
                <a:sym typeface="Arial"/>
              </a:rPr>
              <a:t>Colleen</a:t>
            </a:r>
          </a:p>
        </p:txBody>
      </p:sp>
      <p:sp>
        <p:nvSpPr>
          <p:cNvPr id="181" name="Shape 181"/>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7" name="Shape 187"/>
        <p:cNvGrpSpPr/>
        <p:nvPr/>
      </p:nvGrpSpPr>
      <p:grpSpPr>
        <a:xfrm>
          <a:off x="0" y="0"/>
          <a:ext cx="0" cy="0"/>
          <a:chOff x="0" y="0"/>
          <a:chExt cx="0" cy="0"/>
        </a:xfrm>
      </p:grpSpPr>
      <p:sp>
        <p:nvSpPr>
          <p:cNvPr id="188" name="Shape 188"/>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89" name="Shape 189"/>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Clr>
                <a:schemeClr val="dk1"/>
              </a:buClr>
              <a:buSzPct val="25000"/>
              <a:buFont typeface="Arial"/>
              <a:buNone/>
            </a:pPr>
            <a:r>
              <a:rPr b="0" baseline="0" i="0" lang="en-US" sz="1800" u="none" cap="none" strike="noStrike">
                <a:solidFill>
                  <a:schemeClr val="dk1"/>
                </a:solidFill>
                <a:latin typeface="Arial"/>
                <a:ea typeface="Arial"/>
                <a:cs typeface="Arial"/>
                <a:sym typeface="Arial"/>
              </a:rPr>
              <a:t>Colleen</a:t>
            </a:r>
          </a:p>
        </p:txBody>
      </p:sp>
      <p:sp>
        <p:nvSpPr>
          <p:cNvPr id="190" name="Shape 190"/>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Arial"/>
              <a:buNone/>
            </a:pPr>
            <a:r>
              <a:rPr b="0" baseline="0" i="0" lang="en-US" sz="1200" u="none" cap="none" strike="noStrike">
                <a:solidFill>
                  <a:srgbClr val="000000"/>
                </a:solidFill>
                <a:latin typeface="Arial"/>
                <a:ea typeface="Arial"/>
                <a:cs typeface="Arial"/>
                <a:sym typeface="Arial"/>
              </a:rPr>
              <a:t> </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97" name="Shape 197"/>
        <p:cNvGrpSpPr/>
        <p:nvPr/>
      </p:nvGrpSpPr>
      <p:grpSpPr>
        <a:xfrm>
          <a:off x="0" y="0"/>
          <a:ext cx="0" cy="0"/>
          <a:chOff x="0" y="0"/>
          <a:chExt cx="0" cy="0"/>
        </a:xfrm>
      </p:grpSpPr>
      <p:sp>
        <p:nvSpPr>
          <p:cNvPr id="198" name="Shape 198"/>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99" name="Shape 199"/>
          <p:cNvSpPr txBox="1"/>
          <p:nvPr>
            <p:ph idx="1" type="body"/>
          </p:nvPr>
        </p:nvSpPr>
        <p:spPr>
          <a:xfrm>
            <a:off x="685800" y="4343400"/>
            <a:ext cx="5486399" cy="4114800"/>
          </a:xfrm>
          <a:prstGeom prst="rect">
            <a:avLst/>
          </a:prstGeom>
        </p:spPr>
        <p:txBody>
          <a:bodyPr anchorCtr="0" anchor="ctr" bIns="91425" lIns="91425" rIns="91425" tIns="91425">
            <a:noAutofit/>
          </a:bodyPr>
          <a:lstStyle/>
          <a:p>
            <a:pPr rtl="0">
              <a:spcBef>
                <a:spcPts val="0"/>
              </a:spcBef>
              <a:buNone/>
            </a:pPr>
            <a:r>
              <a:rPr lang="en-US"/>
              <a:t>grant involves high needs schools. list of 16 schools in southwest Mo that had to pair schools together that matched as evenly as possible with student pop., test scores. Paired well together. Looked for schools willing to participate. Put in the lottery as far as control and program. Computer randomly picked. OWP and Branson have had an ongoing relationship for several years. Good partnership since there are several schools. And Chip Arnette</a:t>
            </a:r>
          </a:p>
          <a:p>
            <a:pPr>
              <a:spcBef>
                <a:spcPts val="0"/>
              </a:spcBef>
              <a:buNone/>
            </a:pPr>
            <a:r>
              <a:t/>
            </a:r>
            <a:endParaRPr/>
          </a:p>
        </p:txBody>
      </p:sp>
      <p:sp>
        <p:nvSpPr>
          <p:cNvPr id="200" name="Shape 200"/>
          <p:cNvSpPr txBox="1"/>
          <p:nvPr>
            <p:ph idx="12" type="sldNum"/>
          </p:nvPr>
        </p:nvSpPr>
        <p:spPr>
          <a:xfrm>
            <a:off x="3884612" y="8685213"/>
            <a:ext cx="2971799" cy="457200"/>
          </a:xfrm>
          <a:prstGeom prst="rect">
            <a:avLst/>
          </a:prstGeom>
        </p:spPr>
        <p:txBody>
          <a:bodyPr anchorCtr="0" anchor="b" bIns="91425" lIns="91425" rIns="91425" tIns="91425">
            <a:noAutofit/>
          </a:bodyPr>
          <a:lstStyle/>
          <a:p>
            <a:pPr lvl="0" rtl="0">
              <a:spcBef>
                <a:spcPts val="0"/>
              </a:spcBef>
              <a:buClr>
                <a:srgbClr val="000000"/>
              </a:buClr>
              <a:buFont typeface="Arial"/>
              <a:buNone/>
            </a:pPr>
            <a:r>
              <a:t/>
            </a:r>
            <a:endParaRPr/>
          </a:p>
          <a:p>
            <a:pPr lvl="1" rtl="0">
              <a:spcBef>
                <a:spcPts val="0"/>
              </a:spcBef>
              <a:buClr>
                <a:srgbClr val="000000"/>
              </a:buClr>
              <a:buFont typeface="Courier New"/>
              <a:buNone/>
            </a:pPr>
            <a:r>
              <a:t/>
            </a:r>
            <a:endParaRPr/>
          </a:p>
          <a:p>
            <a:pPr lvl="2" rtl="0">
              <a:spcBef>
                <a:spcPts val="0"/>
              </a:spcBef>
              <a:buClr>
                <a:srgbClr val="000000"/>
              </a:buClr>
              <a:buFont typeface="Noto Symbol"/>
              <a:buNone/>
            </a:pPr>
            <a:r>
              <a:t/>
            </a:r>
            <a:endParaRPr/>
          </a:p>
          <a:p>
            <a:pPr lvl="3" rtl="0">
              <a:spcBef>
                <a:spcPts val="0"/>
              </a:spcBef>
              <a:buClr>
                <a:srgbClr val="000000"/>
              </a:buClr>
              <a:buFont typeface="Arial"/>
              <a:buNone/>
            </a:pPr>
            <a:r>
              <a:t/>
            </a:r>
            <a:endParaRPr/>
          </a:p>
          <a:p>
            <a:pPr lvl="4" rtl="0">
              <a:spcBef>
                <a:spcPts val="0"/>
              </a:spcBef>
              <a:buClr>
                <a:srgbClr val="000000"/>
              </a:buClr>
              <a:buFont typeface="Courier New"/>
              <a:buNone/>
            </a:pPr>
            <a:r>
              <a:t/>
            </a:r>
            <a:endParaRPr/>
          </a:p>
          <a:p>
            <a:pPr lvl="5" rtl="0">
              <a:spcBef>
                <a:spcPts val="0"/>
              </a:spcBef>
              <a:buClr>
                <a:srgbClr val="000000"/>
              </a:buClr>
              <a:buFont typeface="Noto Symbol"/>
              <a:buNone/>
            </a:pPr>
            <a:r>
              <a:t/>
            </a:r>
            <a:endParaRPr/>
          </a:p>
          <a:p>
            <a:pPr lvl="6" rtl="0">
              <a:spcBef>
                <a:spcPts val="0"/>
              </a:spcBef>
              <a:buClr>
                <a:srgbClr val="000000"/>
              </a:buClr>
              <a:buFont typeface="Arial"/>
              <a:buNone/>
            </a:pPr>
            <a:r>
              <a:t/>
            </a:r>
            <a:endParaRPr/>
          </a:p>
          <a:p>
            <a:pPr lvl="7" rtl="0">
              <a:spcBef>
                <a:spcPts val="0"/>
              </a:spcBef>
              <a:buClr>
                <a:srgbClr val="000000"/>
              </a:buClr>
              <a:buFont typeface="Courier New"/>
              <a:buNone/>
            </a:pPr>
            <a:r>
              <a:t/>
            </a:r>
            <a:endParaRPr/>
          </a:p>
          <a:p>
            <a:pPr lvl="8">
              <a:spcBef>
                <a:spcPts val="0"/>
              </a:spcBef>
              <a:buClr>
                <a:srgbClr val="000000"/>
              </a:buClr>
              <a:buFont typeface="Noto Symbol"/>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09" name="Shape 209"/>
        <p:cNvGrpSpPr/>
        <p:nvPr/>
      </p:nvGrpSpPr>
      <p:grpSpPr>
        <a:xfrm>
          <a:off x="0" y="0"/>
          <a:ext cx="0" cy="0"/>
          <a:chOff x="0" y="0"/>
          <a:chExt cx="0" cy="0"/>
        </a:xfrm>
      </p:grpSpPr>
      <p:sp>
        <p:nvSpPr>
          <p:cNvPr id="210" name="Shape 210"/>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11" name="Shape 211"/>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Clr>
                <a:schemeClr val="dk1"/>
              </a:buClr>
              <a:buSzPct val="25000"/>
              <a:buFont typeface="Arial"/>
              <a:buNone/>
            </a:pPr>
            <a:r>
              <a:rPr b="0" baseline="0" i="0" lang="en-US" sz="1800" u="none" cap="none" strike="noStrike">
                <a:solidFill>
                  <a:schemeClr val="dk1"/>
                </a:solidFill>
                <a:latin typeface="Arial"/>
                <a:ea typeface="Arial"/>
                <a:cs typeface="Arial"/>
                <a:sym typeface="Arial"/>
              </a:rPr>
              <a:t>Colleen. Read the program goals and text code. Round robin table discussion. Each table shares out one question it would like a</a:t>
            </a:r>
            <a:r>
              <a:rPr lang="en-US" sz="1800">
                <a:solidFill>
                  <a:schemeClr val="dk1"/>
                </a:solidFill>
              </a:rPr>
              <a:t>nswered. Terri records on chart paper. We will be sure to answer your questions in our work in the coming year.</a:t>
            </a:r>
          </a:p>
        </p:txBody>
      </p:sp>
      <p:sp>
        <p:nvSpPr>
          <p:cNvPr id="212" name="Shape 212"/>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Arial"/>
              <a:buNone/>
            </a:pPr>
            <a:r>
              <a:rPr b="0" baseline="0" i="0" lang="en-US" sz="1200" u="none" cap="none" strike="noStrike">
                <a:solidFill>
                  <a:srgbClr val="000000"/>
                </a:solidFill>
                <a:latin typeface="Arial"/>
                <a:ea typeface="Arial"/>
                <a:cs typeface="Arial"/>
                <a:sym typeface="Arial"/>
              </a:rPr>
              <a:t> </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21" name="Shape 221"/>
        <p:cNvGrpSpPr/>
        <p:nvPr/>
      </p:nvGrpSpPr>
      <p:grpSpPr>
        <a:xfrm>
          <a:off x="0" y="0"/>
          <a:ext cx="0" cy="0"/>
          <a:chOff x="0" y="0"/>
          <a:chExt cx="0" cy="0"/>
        </a:xfrm>
      </p:grpSpPr>
      <p:sp>
        <p:nvSpPr>
          <p:cNvPr id="222" name="Shape 222"/>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23" name="Shape 223"/>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Clr>
                <a:schemeClr val="dk1"/>
              </a:buClr>
              <a:buSzPct val="25000"/>
              <a:buFont typeface="Arial"/>
              <a:buNone/>
            </a:pPr>
            <a:r>
              <a:rPr lang="en-US" sz="1800">
                <a:solidFill>
                  <a:schemeClr val="dk1"/>
                </a:solidFill>
              </a:rPr>
              <a:t>Terri</a:t>
            </a:r>
          </a:p>
        </p:txBody>
      </p:sp>
      <p:sp>
        <p:nvSpPr>
          <p:cNvPr id="224" name="Shape 224"/>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Arial"/>
              <a:buNone/>
            </a:pPr>
            <a:r>
              <a:rPr b="0" baseline="0" i="0" lang="en-US" sz="1200" u="none" cap="none" strike="noStrike">
                <a:solidFill>
                  <a:srgbClr val="000000"/>
                </a:solidFill>
                <a:latin typeface="Arial"/>
                <a:ea typeface="Arial"/>
                <a:cs typeface="Arial"/>
                <a:sym typeface="Arial"/>
              </a:rPr>
              <a:t> </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29" name="Shape 229"/>
        <p:cNvGrpSpPr/>
        <p:nvPr/>
      </p:nvGrpSpPr>
      <p:grpSpPr>
        <a:xfrm>
          <a:off x="0" y="0"/>
          <a:ext cx="0" cy="0"/>
          <a:chOff x="0" y="0"/>
          <a:chExt cx="0" cy="0"/>
        </a:xfrm>
      </p:grpSpPr>
      <p:sp>
        <p:nvSpPr>
          <p:cNvPr id="230" name="Shape 230"/>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31" name="Shape 231"/>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Clr>
                <a:schemeClr val="dk1"/>
              </a:buClr>
              <a:buSzPct val="25000"/>
              <a:buFont typeface="Arial"/>
              <a:buNone/>
            </a:pPr>
            <a:r>
              <a:rPr b="0" baseline="0" i="0" lang="en-US" sz="1800" u="none" cap="none" strike="noStrike">
                <a:solidFill>
                  <a:schemeClr val="dk1"/>
                </a:solidFill>
                <a:latin typeface="Arial"/>
                <a:ea typeface="Arial"/>
                <a:cs typeface="Arial"/>
                <a:sym typeface="Arial"/>
              </a:rPr>
              <a:t>Emphasize the district role here. Crucial that districts understand this.</a:t>
            </a:r>
          </a:p>
          <a:p>
            <a:pPr indent="0" lvl="0" marL="0" marR="0" rtl="0" algn="l">
              <a:spcBef>
                <a:spcPts val="0"/>
              </a:spcBef>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0" marL="0" marR="0" rtl="0" algn="l">
              <a:spcBef>
                <a:spcPts val="0"/>
              </a:spcBef>
              <a:buClr>
                <a:schemeClr val="dk1"/>
              </a:buClr>
              <a:buSzPct val="25000"/>
              <a:buFont typeface="Arial"/>
              <a:buNone/>
            </a:pPr>
            <a:r>
              <a:rPr b="0" baseline="0" i="0" lang="en-US" sz="1800" u="none" cap="none" strike="noStrike">
                <a:solidFill>
                  <a:schemeClr val="dk1"/>
                </a:solidFill>
                <a:latin typeface="Arial"/>
                <a:ea typeface="Arial"/>
                <a:cs typeface="Arial"/>
                <a:sym typeface="Arial"/>
              </a:rPr>
              <a:t>In order for the program to be successful, district leaders and administration play a key role in supporting teachers and students in this work.</a:t>
            </a:r>
          </a:p>
        </p:txBody>
      </p:sp>
      <p:sp>
        <p:nvSpPr>
          <p:cNvPr id="232" name="Shape 232"/>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Arial"/>
              <a:buNone/>
            </a:pPr>
            <a:r>
              <a:rPr b="0" baseline="0" i="0" lang="en-US" sz="1200" u="none" cap="none" strike="noStrike">
                <a:solidFill>
                  <a:srgbClr val="000000"/>
                </a:solidFill>
                <a:latin typeface="Arial"/>
                <a:ea typeface="Arial"/>
                <a:cs typeface="Arial"/>
                <a:sym typeface="Arial"/>
              </a:rPr>
              <a:t> </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37" name="Shape 237"/>
        <p:cNvGrpSpPr/>
        <p:nvPr/>
      </p:nvGrpSpPr>
      <p:grpSpPr>
        <a:xfrm>
          <a:off x="0" y="0"/>
          <a:ext cx="0" cy="0"/>
          <a:chOff x="0" y="0"/>
          <a:chExt cx="0" cy="0"/>
        </a:xfrm>
      </p:grpSpPr>
      <p:sp>
        <p:nvSpPr>
          <p:cNvPr id="238" name="Shape 238"/>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39" name="Shape 239"/>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indent="0" lvl="0" marL="0" marR="0" rtl="0" algn="l">
              <a:spcBef>
                <a:spcPts val="0"/>
              </a:spcBef>
              <a:buSzPct val="25000"/>
              <a:buNone/>
            </a:pPr>
            <a:r>
              <a:rPr lang="en-US">
                <a:solidFill>
                  <a:schemeClr val="dk1"/>
                </a:solidFill>
              </a:rPr>
              <a:t>DeAnn and Amy’s letters. Colleen will copy. Segue into the break. </a:t>
            </a:r>
          </a:p>
        </p:txBody>
      </p:sp>
      <p:sp>
        <p:nvSpPr>
          <p:cNvPr id="240" name="Shape 240"/>
          <p:cNvSpPr txBox="1"/>
          <p:nvPr>
            <p:ph idx="12" type="sldNum"/>
          </p:nvPr>
        </p:nvSpPr>
        <p:spPr>
          <a:xfrm>
            <a:off x="3884612" y="8685213"/>
            <a:ext cx="2971799" cy="457200"/>
          </a:xfrm>
          <a:prstGeom prst="rect">
            <a:avLst/>
          </a:prstGeom>
          <a:noFill/>
          <a:ln>
            <a:noFill/>
          </a:ln>
        </p:spPr>
        <p:txBody>
          <a:bodyPr anchorCtr="0" anchor="b" bIns="91425" lIns="91425" rIns="91425" tIns="91425">
            <a:noAutofit/>
          </a:bodyPr>
          <a:lstStyle/>
          <a:p>
            <a:pPr indent="76200" lvl="0" marL="0" marR="0" rtl="0" algn="l">
              <a:lnSpc>
                <a:spcPct val="100000"/>
              </a:lnSpc>
              <a:spcBef>
                <a:spcPts val="0"/>
              </a:spcBef>
              <a:spcAft>
                <a:spcPts val="0"/>
              </a:spcAft>
              <a:buClr>
                <a:srgbClr val="000000"/>
              </a:buClr>
              <a:buFont typeface="Arial"/>
              <a:buNone/>
            </a:pPr>
            <a:r>
              <a:t/>
            </a:r>
            <a:endParaRPr b="0" baseline="0" i="0" sz="1200" u="none" cap="none" strike="noStrike">
              <a:solidFill>
                <a:srgbClr val="000000"/>
              </a:solidFill>
              <a:latin typeface="Arial"/>
              <a:ea typeface="Arial"/>
              <a:cs typeface="Arial"/>
              <a:sym typeface="Arial"/>
            </a:endParaRPr>
          </a:p>
          <a:p>
            <a:pPr indent="114300" lvl="1" marL="0" marR="0" rtl="0" algn="l">
              <a:lnSpc>
                <a:spcPct val="100000"/>
              </a:lnSpc>
              <a:spcBef>
                <a:spcPts val="0"/>
              </a:spcBef>
              <a:spcAft>
                <a:spcPts val="0"/>
              </a:spcAft>
              <a:buClr>
                <a:srgbClr val="000000"/>
              </a:buClr>
              <a:buFont typeface="Courier New"/>
              <a:buNone/>
            </a:pPr>
            <a:r>
              <a:t/>
            </a:r>
            <a:endParaRPr b="0" baseline="0" i="0" sz="1800" u="none" cap="none" strike="noStrike">
              <a:solidFill>
                <a:srgbClr val="000000"/>
              </a:solidFill>
              <a:latin typeface="Arial"/>
              <a:ea typeface="Arial"/>
              <a:cs typeface="Arial"/>
              <a:sym typeface="Arial"/>
            </a:endParaRPr>
          </a:p>
          <a:p>
            <a:pPr indent="114300" lvl="2" marL="0" marR="0" rtl="0" algn="l">
              <a:lnSpc>
                <a:spcPct val="100000"/>
              </a:lnSpc>
              <a:spcBef>
                <a:spcPts val="0"/>
              </a:spcBef>
              <a:spcAft>
                <a:spcPts val="0"/>
              </a:spcAft>
              <a:buClr>
                <a:srgbClr val="000000"/>
              </a:buClr>
              <a:buFont typeface="Noto Symbol"/>
              <a:buNone/>
            </a:pPr>
            <a:r>
              <a:t/>
            </a:r>
            <a:endParaRPr b="0" baseline="0" i="0" sz="1800" u="none" cap="none" strike="noStrike">
              <a:solidFill>
                <a:srgbClr val="000000"/>
              </a:solidFill>
              <a:latin typeface="Arial"/>
              <a:ea typeface="Arial"/>
              <a:cs typeface="Arial"/>
              <a:sym typeface="Arial"/>
            </a:endParaRPr>
          </a:p>
          <a:p>
            <a:pPr indent="114300" lvl="3" marL="0" marR="0" rtl="0" algn="l">
              <a:lnSpc>
                <a:spcPct val="100000"/>
              </a:lnSpc>
              <a:spcBef>
                <a:spcPts val="0"/>
              </a:spcBef>
              <a:spcAft>
                <a:spcPts val="0"/>
              </a:spcAft>
              <a:buClr>
                <a:srgbClr val="000000"/>
              </a:buClr>
              <a:buFont typeface="Arial"/>
              <a:buNone/>
            </a:pPr>
            <a:r>
              <a:t/>
            </a:r>
            <a:endParaRPr b="0" baseline="0" i="0" sz="1800" u="none" cap="none" strike="noStrike">
              <a:solidFill>
                <a:srgbClr val="000000"/>
              </a:solidFill>
              <a:latin typeface="Arial"/>
              <a:ea typeface="Arial"/>
              <a:cs typeface="Arial"/>
              <a:sym typeface="Arial"/>
            </a:endParaRPr>
          </a:p>
          <a:p>
            <a:pPr indent="114300" lvl="4" marL="0" marR="0" rtl="0" algn="l">
              <a:lnSpc>
                <a:spcPct val="100000"/>
              </a:lnSpc>
              <a:spcBef>
                <a:spcPts val="0"/>
              </a:spcBef>
              <a:spcAft>
                <a:spcPts val="0"/>
              </a:spcAft>
              <a:buClr>
                <a:srgbClr val="000000"/>
              </a:buClr>
              <a:buFont typeface="Courier New"/>
              <a:buNone/>
            </a:pPr>
            <a:r>
              <a:t/>
            </a:r>
            <a:endParaRPr b="0" baseline="0" i="0" sz="1800" u="none" cap="none" strike="noStrike">
              <a:solidFill>
                <a:srgbClr val="000000"/>
              </a:solidFill>
              <a:latin typeface="Arial"/>
              <a:ea typeface="Arial"/>
              <a:cs typeface="Arial"/>
              <a:sym typeface="Arial"/>
            </a:endParaRPr>
          </a:p>
          <a:p>
            <a:pPr indent="114300" lvl="5" marL="0" marR="0" rtl="0" algn="l">
              <a:lnSpc>
                <a:spcPct val="100000"/>
              </a:lnSpc>
              <a:spcBef>
                <a:spcPts val="0"/>
              </a:spcBef>
              <a:spcAft>
                <a:spcPts val="0"/>
              </a:spcAft>
              <a:buClr>
                <a:srgbClr val="000000"/>
              </a:buClr>
              <a:buFont typeface="Noto Symbol"/>
              <a:buNone/>
            </a:pPr>
            <a:r>
              <a:t/>
            </a:r>
            <a:endParaRPr b="0" baseline="0" i="0" sz="1800" u="none" cap="none" strike="noStrike">
              <a:solidFill>
                <a:srgbClr val="000000"/>
              </a:solidFill>
              <a:latin typeface="Arial"/>
              <a:ea typeface="Arial"/>
              <a:cs typeface="Arial"/>
              <a:sym typeface="Arial"/>
            </a:endParaRPr>
          </a:p>
          <a:p>
            <a:pPr indent="114300" lvl="6" marL="0" marR="0" rtl="0" algn="l">
              <a:lnSpc>
                <a:spcPct val="100000"/>
              </a:lnSpc>
              <a:spcBef>
                <a:spcPts val="0"/>
              </a:spcBef>
              <a:spcAft>
                <a:spcPts val="0"/>
              </a:spcAft>
              <a:buClr>
                <a:srgbClr val="000000"/>
              </a:buClr>
              <a:buFont typeface="Arial"/>
              <a:buNone/>
            </a:pPr>
            <a:r>
              <a:t/>
            </a:r>
            <a:endParaRPr b="0" baseline="0" i="0" sz="1800" u="none" cap="none" strike="noStrike">
              <a:solidFill>
                <a:srgbClr val="000000"/>
              </a:solidFill>
              <a:latin typeface="Arial"/>
              <a:ea typeface="Arial"/>
              <a:cs typeface="Arial"/>
              <a:sym typeface="Arial"/>
            </a:endParaRPr>
          </a:p>
          <a:p>
            <a:pPr indent="114300" lvl="7" marL="0" marR="0" rtl="0" algn="l">
              <a:lnSpc>
                <a:spcPct val="100000"/>
              </a:lnSpc>
              <a:spcBef>
                <a:spcPts val="0"/>
              </a:spcBef>
              <a:spcAft>
                <a:spcPts val="0"/>
              </a:spcAft>
              <a:buClr>
                <a:srgbClr val="000000"/>
              </a:buClr>
              <a:buFont typeface="Courier New"/>
              <a:buNone/>
            </a:pPr>
            <a:r>
              <a:t/>
            </a:r>
            <a:endParaRPr b="0" baseline="0" i="0" sz="1800" u="none" cap="none" strike="noStrike">
              <a:solidFill>
                <a:srgbClr val="000000"/>
              </a:solidFill>
              <a:latin typeface="Arial"/>
              <a:ea typeface="Arial"/>
              <a:cs typeface="Arial"/>
              <a:sym typeface="Arial"/>
            </a:endParaRPr>
          </a:p>
          <a:p>
            <a:pPr indent="114300" lvl="8" marL="0" marR="0" rtl="0" algn="l">
              <a:lnSpc>
                <a:spcPct val="100000"/>
              </a:lnSpc>
              <a:spcBef>
                <a:spcPts val="0"/>
              </a:spcBef>
              <a:spcAft>
                <a:spcPts val="0"/>
              </a:spcAft>
              <a:buClr>
                <a:srgbClr val="000000"/>
              </a:buClr>
              <a:buFont typeface="Noto Symbol"/>
              <a:buNone/>
            </a:pPr>
            <a:r>
              <a:t/>
            </a:r>
            <a:endParaRPr b="0" baseline="0" i="0" sz="1800" u="none" cap="none" strike="noStrike">
              <a:solidFill>
                <a:srgbClr val="000000"/>
              </a:solidFill>
              <a:latin typeface="Arial"/>
              <a:ea typeface="Arial"/>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6" name="Shape 76"/>
        <p:cNvGrpSpPr/>
        <p:nvPr/>
      </p:nvGrpSpPr>
      <p:grpSpPr>
        <a:xfrm>
          <a:off x="0" y="0"/>
          <a:ext cx="0" cy="0"/>
          <a:chOff x="0" y="0"/>
          <a:chExt cx="0" cy="0"/>
        </a:xfrm>
      </p:grpSpPr>
      <p:sp>
        <p:nvSpPr>
          <p:cNvPr id="77" name="Shape 77"/>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78" name="Shape 78"/>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rPr lang="en-US"/>
              <a:t>We want to thank your steering committee, who met with us on May 18. Their valuable input determined today’s agenda.</a:t>
            </a:r>
          </a:p>
        </p:txBody>
      </p:sp>
      <p:sp>
        <p:nvSpPr>
          <p:cNvPr id="79" name="Shape 79"/>
          <p:cNvSpPr txBox="1"/>
          <p:nvPr>
            <p:ph idx="12" type="sldNum"/>
          </p:nvPr>
        </p:nvSpPr>
        <p:spPr>
          <a:xfrm>
            <a:off x="3884612" y="8685213"/>
            <a:ext cx="2971799" cy="457200"/>
          </a:xfrm>
          <a:prstGeom prst="rect">
            <a:avLst/>
          </a:prstGeom>
        </p:spPr>
        <p:txBody>
          <a:bodyPr anchorCtr="0" anchor="b" bIns="91425" lIns="91425" rIns="91425" tIns="91425">
            <a:noAutofit/>
          </a:bodyPr>
          <a:lstStyle/>
          <a:p>
            <a:pPr lvl="0" rtl="0">
              <a:spcBef>
                <a:spcPts val="0"/>
              </a:spcBef>
              <a:buClr>
                <a:srgbClr val="000000"/>
              </a:buClr>
              <a:buFont typeface="Arial"/>
              <a:buNone/>
            </a:pPr>
            <a:r>
              <a:t/>
            </a:r>
            <a:endParaRPr/>
          </a:p>
          <a:p>
            <a:pPr lvl="1" rtl="0">
              <a:spcBef>
                <a:spcPts val="0"/>
              </a:spcBef>
              <a:buClr>
                <a:srgbClr val="000000"/>
              </a:buClr>
              <a:buFont typeface="Courier New"/>
              <a:buNone/>
            </a:pPr>
            <a:r>
              <a:t/>
            </a:r>
            <a:endParaRPr/>
          </a:p>
          <a:p>
            <a:pPr lvl="2" rtl="0">
              <a:spcBef>
                <a:spcPts val="0"/>
              </a:spcBef>
              <a:buClr>
                <a:srgbClr val="000000"/>
              </a:buClr>
              <a:buFont typeface="Noto Symbol"/>
              <a:buNone/>
            </a:pPr>
            <a:r>
              <a:t/>
            </a:r>
            <a:endParaRPr/>
          </a:p>
          <a:p>
            <a:pPr lvl="3" rtl="0">
              <a:spcBef>
                <a:spcPts val="0"/>
              </a:spcBef>
              <a:buClr>
                <a:srgbClr val="000000"/>
              </a:buClr>
              <a:buFont typeface="Arial"/>
              <a:buNone/>
            </a:pPr>
            <a:r>
              <a:t/>
            </a:r>
            <a:endParaRPr/>
          </a:p>
          <a:p>
            <a:pPr lvl="4" rtl="0">
              <a:spcBef>
                <a:spcPts val="0"/>
              </a:spcBef>
              <a:buClr>
                <a:srgbClr val="000000"/>
              </a:buClr>
              <a:buFont typeface="Courier New"/>
              <a:buNone/>
            </a:pPr>
            <a:r>
              <a:t/>
            </a:r>
            <a:endParaRPr/>
          </a:p>
          <a:p>
            <a:pPr lvl="5" rtl="0">
              <a:spcBef>
                <a:spcPts val="0"/>
              </a:spcBef>
              <a:buClr>
                <a:srgbClr val="000000"/>
              </a:buClr>
              <a:buFont typeface="Noto Symbol"/>
              <a:buNone/>
            </a:pPr>
            <a:r>
              <a:t/>
            </a:r>
            <a:endParaRPr/>
          </a:p>
          <a:p>
            <a:pPr lvl="6" rtl="0">
              <a:spcBef>
                <a:spcPts val="0"/>
              </a:spcBef>
              <a:buClr>
                <a:srgbClr val="000000"/>
              </a:buClr>
              <a:buFont typeface="Arial"/>
              <a:buNone/>
            </a:pPr>
            <a:r>
              <a:t/>
            </a:r>
            <a:endParaRPr/>
          </a:p>
          <a:p>
            <a:pPr lvl="7" rtl="0">
              <a:spcBef>
                <a:spcPts val="0"/>
              </a:spcBef>
              <a:buClr>
                <a:srgbClr val="000000"/>
              </a:buClr>
              <a:buFont typeface="Courier New"/>
              <a:buNone/>
            </a:pPr>
            <a:r>
              <a:t/>
            </a:r>
            <a:endParaRPr/>
          </a:p>
          <a:p>
            <a:pPr lvl="8">
              <a:spcBef>
                <a:spcPts val="0"/>
              </a:spcBef>
              <a:buClr>
                <a:srgbClr val="000000"/>
              </a:buClr>
              <a:buFont typeface="Noto Symbol"/>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45" name="Shape 245"/>
        <p:cNvGrpSpPr/>
        <p:nvPr/>
      </p:nvGrpSpPr>
      <p:grpSpPr>
        <a:xfrm>
          <a:off x="0" y="0"/>
          <a:ext cx="0" cy="0"/>
          <a:chOff x="0" y="0"/>
          <a:chExt cx="0" cy="0"/>
        </a:xfrm>
      </p:grpSpPr>
      <p:sp>
        <p:nvSpPr>
          <p:cNvPr id="246" name="Shape 246"/>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47" name="Shape 247"/>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indent="0" lvl="0" marL="0" marR="0" rtl="0" algn="l">
              <a:spcBef>
                <a:spcPts val="0"/>
              </a:spcBef>
              <a:buSzPct val="25000"/>
              <a:buNone/>
            </a:pPr>
            <a:r>
              <a:rPr lang="en-US">
                <a:solidFill>
                  <a:schemeClr val="dk1"/>
                </a:solidFill>
              </a:rPr>
              <a:t>5 minutes.</a:t>
            </a:r>
          </a:p>
        </p:txBody>
      </p:sp>
      <p:sp>
        <p:nvSpPr>
          <p:cNvPr id="248" name="Shape 248"/>
          <p:cNvSpPr txBox="1"/>
          <p:nvPr>
            <p:ph idx="12" type="sldNum"/>
          </p:nvPr>
        </p:nvSpPr>
        <p:spPr>
          <a:xfrm>
            <a:off x="3884612" y="8685213"/>
            <a:ext cx="2971799" cy="457200"/>
          </a:xfrm>
          <a:prstGeom prst="rect">
            <a:avLst/>
          </a:prstGeom>
          <a:noFill/>
          <a:ln>
            <a:noFill/>
          </a:ln>
        </p:spPr>
        <p:txBody>
          <a:bodyPr anchorCtr="0" anchor="b" bIns="91425" lIns="91425" rIns="91425" tIns="91425">
            <a:noAutofit/>
          </a:bodyPr>
          <a:lstStyle/>
          <a:p>
            <a:pPr indent="76200" lvl="0" marL="0" marR="0" rtl="0" algn="l">
              <a:lnSpc>
                <a:spcPct val="100000"/>
              </a:lnSpc>
              <a:spcBef>
                <a:spcPts val="0"/>
              </a:spcBef>
              <a:spcAft>
                <a:spcPts val="0"/>
              </a:spcAft>
              <a:buClr>
                <a:srgbClr val="000000"/>
              </a:buClr>
              <a:buFont typeface="Arial"/>
              <a:buNone/>
            </a:pPr>
            <a:r>
              <a:t/>
            </a:r>
            <a:endParaRPr b="0" baseline="0" i="0" sz="1200" u="none" cap="none" strike="noStrike">
              <a:solidFill>
                <a:srgbClr val="000000"/>
              </a:solidFill>
              <a:latin typeface="Arial"/>
              <a:ea typeface="Arial"/>
              <a:cs typeface="Arial"/>
              <a:sym typeface="Arial"/>
            </a:endParaRPr>
          </a:p>
          <a:p>
            <a:pPr indent="114300" lvl="1" marL="0" marR="0" rtl="0" algn="l">
              <a:lnSpc>
                <a:spcPct val="100000"/>
              </a:lnSpc>
              <a:spcBef>
                <a:spcPts val="0"/>
              </a:spcBef>
              <a:spcAft>
                <a:spcPts val="0"/>
              </a:spcAft>
              <a:buClr>
                <a:srgbClr val="000000"/>
              </a:buClr>
              <a:buFont typeface="Courier New"/>
              <a:buNone/>
            </a:pPr>
            <a:r>
              <a:t/>
            </a:r>
            <a:endParaRPr b="0" baseline="0" i="0" sz="1800" u="none" cap="none" strike="noStrike">
              <a:solidFill>
                <a:srgbClr val="000000"/>
              </a:solidFill>
              <a:latin typeface="Arial"/>
              <a:ea typeface="Arial"/>
              <a:cs typeface="Arial"/>
              <a:sym typeface="Arial"/>
            </a:endParaRPr>
          </a:p>
          <a:p>
            <a:pPr indent="114300" lvl="2" marL="0" marR="0" rtl="0" algn="l">
              <a:lnSpc>
                <a:spcPct val="100000"/>
              </a:lnSpc>
              <a:spcBef>
                <a:spcPts val="0"/>
              </a:spcBef>
              <a:spcAft>
                <a:spcPts val="0"/>
              </a:spcAft>
              <a:buClr>
                <a:srgbClr val="000000"/>
              </a:buClr>
              <a:buFont typeface="Noto Symbol"/>
              <a:buNone/>
            </a:pPr>
            <a:r>
              <a:t/>
            </a:r>
            <a:endParaRPr b="0" baseline="0" i="0" sz="1800" u="none" cap="none" strike="noStrike">
              <a:solidFill>
                <a:srgbClr val="000000"/>
              </a:solidFill>
              <a:latin typeface="Arial"/>
              <a:ea typeface="Arial"/>
              <a:cs typeface="Arial"/>
              <a:sym typeface="Arial"/>
            </a:endParaRPr>
          </a:p>
          <a:p>
            <a:pPr indent="114300" lvl="3" marL="0" marR="0" rtl="0" algn="l">
              <a:lnSpc>
                <a:spcPct val="100000"/>
              </a:lnSpc>
              <a:spcBef>
                <a:spcPts val="0"/>
              </a:spcBef>
              <a:spcAft>
                <a:spcPts val="0"/>
              </a:spcAft>
              <a:buClr>
                <a:srgbClr val="000000"/>
              </a:buClr>
              <a:buFont typeface="Arial"/>
              <a:buNone/>
            </a:pPr>
            <a:r>
              <a:t/>
            </a:r>
            <a:endParaRPr b="0" baseline="0" i="0" sz="1800" u="none" cap="none" strike="noStrike">
              <a:solidFill>
                <a:srgbClr val="000000"/>
              </a:solidFill>
              <a:latin typeface="Arial"/>
              <a:ea typeface="Arial"/>
              <a:cs typeface="Arial"/>
              <a:sym typeface="Arial"/>
            </a:endParaRPr>
          </a:p>
          <a:p>
            <a:pPr indent="114300" lvl="4" marL="0" marR="0" rtl="0" algn="l">
              <a:lnSpc>
                <a:spcPct val="100000"/>
              </a:lnSpc>
              <a:spcBef>
                <a:spcPts val="0"/>
              </a:spcBef>
              <a:spcAft>
                <a:spcPts val="0"/>
              </a:spcAft>
              <a:buClr>
                <a:srgbClr val="000000"/>
              </a:buClr>
              <a:buFont typeface="Courier New"/>
              <a:buNone/>
            </a:pPr>
            <a:r>
              <a:t/>
            </a:r>
            <a:endParaRPr b="0" baseline="0" i="0" sz="1800" u="none" cap="none" strike="noStrike">
              <a:solidFill>
                <a:srgbClr val="000000"/>
              </a:solidFill>
              <a:latin typeface="Arial"/>
              <a:ea typeface="Arial"/>
              <a:cs typeface="Arial"/>
              <a:sym typeface="Arial"/>
            </a:endParaRPr>
          </a:p>
          <a:p>
            <a:pPr indent="114300" lvl="5" marL="0" marR="0" rtl="0" algn="l">
              <a:lnSpc>
                <a:spcPct val="100000"/>
              </a:lnSpc>
              <a:spcBef>
                <a:spcPts val="0"/>
              </a:spcBef>
              <a:spcAft>
                <a:spcPts val="0"/>
              </a:spcAft>
              <a:buClr>
                <a:srgbClr val="000000"/>
              </a:buClr>
              <a:buFont typeface="Noto Symbol"/>
              <a:buNone/>
            </a:pPr>
            <a:r>
              <a:t/>
            </a:r>
            <a:endParaRPr b="0" baseline="0" i="0" sz="1800" u="none" cap="none" strike="noStrike">
              <a:solidFill>
                <a:srgbClr val="000000"/>
              </a:solidFill>
              <a:latin typeface="Arial"/>
              <a:ea typeface="Arial"/>
              <a:cs typeface="Arial"/>
              <a:sym typeface="Arial"/>
            </a:endParaRPr>
          </a:p>
          <a:p>
            <a:pPr indent="114300" lvl="6" marL="0" marR="0" rtl="0" algn="l">
              <a:lnSpc>
                <a:spcPct val="100000"/>
              </a:lnSpc>
              <a:spcBef>
                <a:spcPts val="0"/>
              </a:spcBef>
              <a:spcAft>
                <a:spcPts val="0"/>
              </a:spcAft>
              <a:buClr>
                <a:srgbClr val="000000"/>
              </a:buClr>
              <a:buFont typeface="Arial"/>
              <a:buNone/>
            </a:pPr>
            <a:r>
              <a:t/>
            </a:r>
            <a:endParaRPr b="0" baseline="0" i="0" sz="1800" u="none" cap="none" strike="noStrike">
              <a:solidFill>
                <a:srgbClr val="000000"/>
              </a:solidFill>
              <a:latin typeface="Arial"/>
              <a:ea typeface="Arial"/>
              <a:cs typeface="Arial"/>
              <a:sym typeface="Arial"/>
            </a:endParaRPr>
          </a:p>
          <a:p>
            <a:pPr indent="114300" lvl="7" marL="0" marR="0" rtl="0" algn="l">
              <a:lnSpc>
                <a:spcPct val="100000"/>
              </a:lnSpc>
              <a:spcBef>
                <a:spcPts val="0"/>
              </a:spcBef>
              <a:spcAft>
                <a:spcPts val="0"/>
              </a:spcAft>
              <a:buClr>
                <a:srgbClr val="000000"/>
              </a:buClr>
              <a:buFont typeface="Courier New"/>
              <a:buNone/>
            </a:pPr>
            <a:r>
              <a:t/>
            </a:r>
            <a:endParaRPr b="0" baseline="0" i="0" sz="1800" u="none" cap="none" strike="noStrike">
              <a:solidFill>
                <a:srgbClr val="000000"/>
              </a:solidFill>
              <a:latin typeface="Arial"/>
              <a:ea typeface="Arial"/>
              <a:cs typeface="Arial"/>
              <a:sym typeface="Arial"/>
            </a:endParaRPr>
          </a:p>
          <a:p>
            <a:pPr indent="114300" lvl="8" marL="0" marR="0" rtl="0" algn="l">
              <a:lnSpc>
                <a:spcPct val="100000"/>
              </a:lnSpc>
              <a:spcBef>
                <a:spcPts val="0"/>
              </a:spcBef>
              <a:spcAft>
                <a:spcPts val="0"/>
              </a:spcAft>
              <a:buClr>
                <a:srgbClr val="000000"/>
              </a:buClr>
              <a:buFont typeface="Noto Symbol"/>
              <a:buNone/>
            </a:pPr>
            <a:r>
              <a:t/>
            </a:r>
            <a:endParaRPr b="0" baseline="0" i="0" sz="1800" u="none" cap="none" strike="noStrike">
              <a:solidFill>
                <a:srgbClr val="000000"/>
              </a:solidFill>
              <a:latin typeface="Arial"/>
              <a:ea typeface="Arial"/>
              <a:cs typeface="Arial"/>
              <a:sym typeface="Aria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52" name="Shape 252"/>
        <p:cNvGrpSpPr/>
        <p:nvPr/>
      </p:nvGrpSpPr>
      <p:grpSpPr>
        <a:xfrm>
          <a:off x="0" y="0"/>
          <a:ext cx="0" cy="0"/>
          <a:chOff x="0" y="0"/>
          <a:chExt cx="0" cy="0"/>
        </a:xfrm>
      </p:grpSpPr>
      <p:sp>
        <p:nvSpPr>
          <p:cNvPr id="253" name="Shape 253"/>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254" name="Shape 254"/>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rPr lang="en-US"/>
              <a:t>Colleen. When I began the study of argument writing, I did not know what I didn’t know. I had taught persuasive writing, and argument writing brings to the table a new vocabulary and new ways of speaking to the sources and curating texts. So our emphasis today, in looking at data including survey results and student writing, is on what your students already know and are doing well. Then we have a document to allow you to think about what is yet to learn.</a:t>
            </a:r>
          </a:p>
        </p:txBody>
      </p:sp>
      <p:sp>
        <p:nvSpPr>
          <p:cNvPr id="255" name="Shape 255"/>
          <p:cNvSpPr txBox="1"/>
          <p:nvPr>
            <p:ph idx="12" type="sldNum"/>
          </p:nvPr>
        </p:nvSpPr>
        <p:spPr>
          <a:xfrm>
            <a:off x="3884612" y="8685213"/>
            <a:ext cx="2971799" cy="457200"/>
          </a:xfrm>
          <a:prstGeom prst="rect">
            <a:avLst/>
          </a:prstGeom>
        </p:spPr>
        <p:txBody>
          <a:bodyPr anchorCtr="0" anchor="b" bIns="91425" lIns="91425" rIns="91425" tIns="91425">
            <a:noAutofit/>
          </a:bodyPr>
          <a:lstStyle/>
          <a:p>
            <a:pPr lvl="0" rtl="0">
              <a:spcBef>
                <a:spcPts val="0"/>
              </a:spcBef>
              <a:buClr>
                <a:srgbClr val="000000"/>
              </a:buClr>
              <a:buFont typeface="Arial"/>
              <a:buNone/>
            </a:pPr>
            <a:r>
              <a:t/>
            </a:r>
            <a:endParaRPr/>
          </a:p>
          <a:p>
            <a:pPr lvl="1" rtl="0">
              <a:spcBef>
                <a:spcPts val="0"/>
              </a:spcBef>
              <a:buClr>
                <a:srgbClr val="000000"/>
              </a:buClr>
              <a:buFont typeface="Courier New"/>
              <a:buNone/>
            </a:pPr>
            <a:r>
              <a:t/>
            </a:r>
            <a:endParaRPr/>
          </a:p>
          <a:p>
            <a:pPr lvl="2" rtl="0">
              <a:spcBef>
                <a:spcPts val="0"/>
              </a:spcBef>
              <a:buClr>
                <a:srgbClr val="000000"/>
              </a:buClr>
              <a:buFont typeface="Noto Symbol"/>
              <a:buNone/>
            </a:pPr>
            <a:r>
              <a:t/>
            </a:r>
            <a:endParaRPr/>
          </a:p>
          <a:p>
            <a:pPr lvl="3" rtl="0">
              <a:spcBef>
                <a:spcPts val="0"/>
              </a:spcBef>
              <a:buClr>
                <a:srgbClr val="000000"/>
              </a:buClr>
              <a:buFont typeface="Arial"/>
              <a:buNone/>
            </a:pPr>
            <a:r>
              <a:t/>
            </a:r>
            <a:endParaRPr/>
          </a:p>
          <a:p>
            <a:pPr lvl="4" rtl="0">
              <a:spcBef>
                <a:spcPts val="0"/>
              </a:spcBef>
              <a:buClr>
                <a:srgbClr val="000000"/>
              </a:buClr>
              <a:buFont typeface="Courier New"/>
              <a:buNone/>
            </a:pPr>
            <a:r>
              <a:t/>
            </a:r>
            <a:endParaRPr/>
          </a:p>
          <a:p>
            <a:pPr lvl="5" rtl="0">
              <a:spcBef>
                <a:spcPts val="0"/>
              </a:spcBef>
              <a:buClr>
                <a:srgbClr val="000000"/>
              </a:buClr>
              <a:buFont typeface="Noto Symbol"/>
              <a:buNone/>
            </a:pPr>
            <a:r>
              <a:t/>
            </a:r>
            <a:endParaRPr/>
          </a:p>
          <a:p>
            <a:pPr lvl="6" rtl="0">
              <a:spcBef>
                <a:spcPts val="0"/>
              </a:spcBef>
              <a:buClr>
                <a:srgbClr val="000000"/>
              </a:buClr>
              <a:buFont typeface="Arial"/>
              <a:buNone/>
            </a:pPr>
            <a:r>
              <a:t/>
            </a:r>
            <a:endParaRPr/>
          </a:p>
          <a:p>
            <a:pPr lvl="7" rtl="0">
              <a:spcBef>
                <a:spcPts val="0"/>
              </a:spcBef>
              <a:buClr>
                <a:srgbClr val="000000"/>
              </a:buClr>
              <a:buFont typeface="Courier New"/>
              <a:buNone/>
            </a:pPr>
            <a:r>
              <a:t/>
            </a:r>
            <a:endParaRPr/>
          </a:p>
          <a:p>
            <a:pPr lvl="8">
              <a:spcBef>
                <a:spcPts val="0"/>
              </a:spcBef>
              <a:buClr>
                <a:srgbClr val="000000"/>
              </a:buClr>
              <a:buFont typeface="Noto Symbol"/>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61" name="Shape 261"/>
        <p:cNvGrpSpPr/>
        <p:nvPr/>
      </p:nvGrpSpPr>
      <p:grpSpPr>
        <a:xfrm>
          <a:off x="0" y="0"/>
          <a:ext cx="0" cy="0"/>
          <a:chOff x="0" y="0"/>
          <a:chExt cx="0" cy="0"/>
        </a:xfrm>
      </p:grpSpPr>
      <p:sp>
        <p:nvSpPr>
          <p:cNvPr id="262" name="Shape 262"/>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63" name="Shape 263"/>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indent="0" lvl="0" marL="0" marR="0" rtl="0" algn="l">
              <a:spcBef>
                <a:spcPts val="0"/>
              </a:spcBef>
              <a:buSzPct val="25000"/>
              <a:buNone/>
            </a:pPr>
            <a:r>
              <a:rPr lang="en-US">
                <a:solidFill>
                  <a:schemeClr val="dk1"/>
                </a:solidFill>
              </a:rPr>
              <a:t>Colleen introduces. Branson teachers in charge.</a:t>
            </a:r>
          </a:p>
          <a:p>
            <a:pPr indent="0" lvl="0" marL="0" marR="0" rtl="0" algn="l">
              <a:spcBef>
                <a:spcPts val="0"/>
              </a:spcBef>
              <a:buNone/>
            </a:pPr>
            <a:r>
              <a:t/>
            </a:r>
            <a:endParaRPr b="0" baseline="0" i="0" sz="1800" u="none" cap="none" strike="noStrike">
              <a:solidFill>
                <a:schemeClr val="dk1"/>
              </a:solidFill>
              <a:latin typeface="Arial"/>
              <a:ea typeface="Arial"/>
              <a:cs typeface="Arial"/>
              <a:sym typeface="Arial"/>
            </a:endParaRPr>
          </a:p>
          <a:p>
            <a:pPr indent="0" lvl="0" marL="0" marR="0" rtl="0" algn="l">
              <a:spcBef>
                <a:spcPts val="0"/>
              </a:spcBef>
              <a:buSzPct val="25000"/>
              <a:buNone/>
            </a:pPr>
            <a:r>
              <a:rPr b="0" baseline="0" i="0" lang="en-US" sz="1800" u="none" cap="none" strike="noStrike">
                <a:solidFill>
                  <a:schemeClr val="dk1"/>
                </a:solidFill>
                <a:latin typeface="Arial"/>
                <a:ea typeface="Arial"/>
                <a:cs typeface="Arial"/>
                <a:sym typeface="Arial"/>
              </a:rPr>
              <a:t>Skit!</a:t>
            </a:r>
          </a:p>
        </p:txBody>
      </p:sp>
      <p:sp>
        <p:nvSpPr>
          <p:cNvPr id="264" name="Shape 264"/>
          <p:cNvSpPr txBox="1"/>
          <p:nvPr>
            <p:ph idx="12" type="sldNum"/>
          </p:nvPr>
        </p:nvSpPr>
        <p:spPr>
          <a:xfrm>
            <a:off x="3884612" y="8685213"/>
            <a:ext cx="2971799" cy="457200"/>
          </a:xfrm>
          <a:prstGeom prst="rect">
            <a:avLst/>
          </a:prstGeom>
          <a:noFill/>
          <a:ln>
            <a:noFill/>
          </a:ln>
        </p:spPr>
        <p:txBody>
          <a:bodyPr anchorCtr="0" anchor="b" bIns="91425" lIns="91425" rIns="91425" tIns="91425">
            <a:noAutofit/>
          </a:bodyPr>
          <a:lstStyle/>
          <a:p>
            <a:pPr indent="76200" lvl="0" marL="0" marR="0" rtl="0" algn="l">
              <a:lnSpc>
                <a:spcPct val="100000"/>
              </a:lnSpc>
              <a:spcBef>
                <a:spcPts val="0"/>
              </a:spcBef>
              <a:spcAft>
                <a:spcPts val="0"/>
              </a:spcAft>
              <a:buClr>
                <a:srgbClr val="000000"/>
              </a:buClr>
              <a:buFont typeface="Arial"/>
              <a:buNone/>
            </a:pPr>
            <a:r>
              <a:t/>
            </a:r>
            <a:endParaRPr b="0" baseline="0" i="0" sz="1200" u="none" cap="none" strike="noStrike">
              <a:solidFill>
                <a:srgbClr val="000000"/>
              </a:solidFill>
              <a:latin typeface="Arial"/>
              <a:ea typeface="Arial"/>
              <a:cs typeface="Arial"/>
              <a:sym typeface="Arial"/>
            </a:endParaRPr>
          </a:p>
          <a:p>
            <a:pPr indent="114300" lvl="1" marL="0" marR="0" rtl="0" algn="l">
              <a:lnSpc>
                <a:spcPct val="100000"/>
              </a:lnSpc>
              <a:spcBef>
                <a:spcPts val="0"/>
              </a:spcBef>
              <a:spcAft>
                <a:spcPts val="0"/>
              </a:spcAft>
              <a:buClr>
                <a:srgbClr val="000000"/>
              </a:buClr>
              <a:buFont typeface="Courier New"/>
              <a:buNone/>
            </a:pPr>
            <a:r>
              <a:t/>
            </a:r>
            <a:endParaRPr b="0" baseline="0" i="0" sz="1800" u="none" cap="none" strike="noStrike">
              <a:solidFill>
                <a:srgbClr val="000000"/>
              </a:solidFill>
              <a:latin typeface="Arial"/>
              <a:ea typeface="Arial"/>
              <a:cs typeface="Arial"/>
              <a:sym typeface="Arial"/>
            </a:endParaRPr>
          </a:p>
          <a:p>
            <a:pPr indent="114300" lvl="2" marL="0" marR="0" rtl="0" algn="l">
              <a:lnSpc>
                <a:spcPct val="100000"/>
              </a:lnSpc>
              <a:spcBef>
                <a:spcPts val="0"/>
              </a:spcBef>
              <a:spcAft>
                <a:spcPts val="0"/>
              </a:spcAft>
              <a:buClr>
                <a:srgbClr val="000000"/>
              </a:buClr>
              <a:buFont typeface="Noto Symbol"/>
              <a:buNone/>
            </a:pPr>
            <a:r>
              <a:t/>
            </a:r>
            <a:endParaRPr b="0" baseline="0" i="0" sz="1800" u="none" cap="none" strike="noStrike">
              <a:solidFill>
                <a:srgbClr val="000000"/>
              </a:solidFill>
              <a:latin typeface="Arial"/>
              <a:ea typeface="Arial"/>
              <a:cs typeface="Arial"/>
              <a:sym typeface="Arial"/>
            </a:endParaRPr>
          </a:p>
          <a:p>
            <a:pPr indent="114300" lvl="3" marL="0" marR="0" rtl="0" algn="l">
              <a:lnSpc>
                <a:spcPct val="100000"/>
              </a:lnSpc>
              <a:spcBef>
                <a:spcPts val="0"/>
              </a:spcBef>
              <a:spcAft>
                <a:spcPts val="0"/>
              </a:spcAft>
              <a:buClr>
                <a:srgbClr val="000000"/>
              </a:buClr>
              <a:buFont typeface="Arial"/>
              <a:buNone/>
            </a:pPr>
            <a:r>
              <a:t/>
            </a:r>
            <a:endParaRPr b="0" baseline="0" i="0" sz="1800" u="none" cap="none" strike="noStrike">
              <a:solidFill>
                <a:srgbClr val="000000"/>
              </a:solidFill>
              <a:latin typeface="Arial"/>
              <a:ea typeface="Arial"/>
              <a:cs typeface="Arial"/>
              <a:sym typeface="Arial"/>
            </a:endParaRPr>
          </a:p>
          <a:p>
            <a:pPr indent="114300" lvl="4" marL="0" marR="0" rtl="0" algn="l">
              <a:lnSpc>
                <a:spcPct val="100000"/>
              </a:lnSpc>
              <a:spcBef>
                <a:spcPts val="0"/>
              </a:spcBef>
              <a:spcAft>
                <a:spcPts val="0"/>
              </a:spcAft>
              <a:buClr>
                <a:srgbClr val="000000"/>
              </a:buClr>
              <a:buFont typeface="Courier New"/>
              <a:buNone/>
            </a:pPr>
            <a:r>
              <a:t/>
            </a:r>
            <a:endParaRPr b="0" baseline="0" i="0" sz="1800" u="none" cap="none" strike="noStrike">
              <a:solidFill>
                <a:srgbClr val="000000"/>
              </a:solidFill>
              <a:latin typeface="Arial"/>
              <a:ea typeface="Arial"/>
              <a:cs typeface="Arial"/>
              <a:sym typeface="Arial"/>
            </a:endParaRPr>
          </a:p>
          <a:p>
            <a:pPr indent="114300" lvl="5" marL="0" marR="0" rtl="0" algn="l">
              <a:lnSpc>
                <a:spcPct val="100000"/>
              </a:lnSpc>
              <a:spcBef>
                <a:spcPts val="0"/>
              </a:spcBef>
              <a:spcAft>
                <a:spcPts val="0"/>
              </a:spcAft>
              <a:buClr>
                <a:srgbClr val="000000"/>
              </a:buClr>
              <a:buFont typeface="Noto Symbol"/>
              <a:buNone/>
            </a:pPr>
            <a:r>
              <a:t/>
            </a:r>
            <a:endParaRPr b="0" baseline="0" i="0" sz="1800" u="none" cap="none" strike="noStrike">
              <a:solidFill>
                <a:srgbClr val="000000"/>
              </a:solidFill>
              <a:latin typeface="Arial"/>
              <a:ea typeface="Arial"/>
              <a:cs typeface="Arial"/>
              <a:sym typeface="Arial"/>
            </a:endParaRPr>
          </a:p>
          <a:p>
            <a:pPr indent="114300" lvl="6" marL="0" marR="0" rtl="0" algn="l">
              <a:lnSpc>
                <a:spcPct val="100000"/>
              </a:lnSpc>
              <a:spcBef>
                <a:spcPts val="0"/>
              </a:spcBef>
              <a:spcAft>
                <a:spcPts val="0"/>
              </a:spcAft>
              <a:buClr>
                <a:srgbClr val="000000"/>
              </a:buClr>
              <a:buFont typeface="Arial"/>
              <a:buNone/>
            </a:pPr>
            <a:r>
              <a:t/>
            </a:r>
            <a:endParaRPr b="0" baseline="0" i="0" sz="1800" u="none" cap="none" strike="noStrike">
              <a:solidFill>
                <a:srgbClr val="000000"/>
              </a:solidFill>
              <a:latin typeface="Arial"/>
              <a:ea typeface="Arial"/>
              <a:cs typeface="Arial"/>
              <a:sym typeface="Arial"/>
            </a:endParaRPr>
          </a:p>
          <a:p>
            <a:pPr indent="114300" lvl="7" marL="0" marR="0" rtl="0" algn="l">
              <a:lnSpc>
                <a:spcPct val="100000"/>
              </a:lnSpc>
              <a:spcBef>
                <a:spcPts val="0"/>
              </a:spcBef>
              <a:spcAft>
                <a:spcPts val="0"/>
              </a:spcAft>
              <a:buClr>
                <a:srgbClr val="000000"/>
              </a:buClr>
              <a:buFont typeface="Courier New"/>
              <a:buNone/>
            </a:pPr>
            <a:r>
              <a:t/>
            </a:r>
            <a:endParaRPr b="0" baseline="0" i="0" sz="1800" u="none" cap="none" strike="noStrike">
              <a:solidFill>
                <a:srgbClr val="000000"/>
              </a:solidFill>
              <a:latin typeface="Arial"/>
              <a:ea typeface="Arial"/>
              <a:cs typeface="Arial"/>
              <a:sym typeface="Arial"/>
            </a:endParaRPr>
          </a:p>
          <a:p>
            <a:pPr indent="114300" lvl="8" marL="0" marR="0" rtl="0" algn="l">
              <a:lnSpc>
                <a:spcPct val="100000"/>
              </a:lnSpc>
              <a:spcBef>
                <a:spcPts val="0"/>
              </a:spcBef>
              <a:spcAft>
                <a:spcPts val="0"/>
              </a:spcAft>
              <a:buClr>
                <a:srgbClr val="000000"/>
              </a:buClr>
              <a:buFont typeface="Noto Symbol"/>
              <a:buNone/>
            </a:pPr>
            <a:r>
              <a:t/>
            </a:r>
            <a:endParaRPr b="0" baseline="0" i="0" sz="1800" u="none" cap="none" strike="noStrike">
              <a:solidFill>
                <a:srgbClr val="000000"/>
              </a:solidFill>
              <a:latin typeface="Arial"/>
              <a:ea typeface="Arial"/>
              <a:cs typeface="Arial"/>
              <a:sym typeface="Aria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70" name="Shape 270"/>
        <p:cNvGrpSpPr/>
        <p:nvPr/>
      </p:nvGrpSpPr>
      <p:grpSpPr>
        <a:xfrm>
          <a:off x="0" y="0"/>
          <a:ext cx="0" cy="0"/>
          <a:chOff x="0" y="0"/>
          <a:chExt cx="0" cy="0"/>
        </a:xfrm>
      </p:grpSpPr>
      <p:sp>
        <p:nvSpPr>
          <p:cNvPr id="271" name="Shape 271"/>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72" name="Shape 272"/>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indent="0" lvl="0" marL="0" marR="0" rtl="0" algn="l">
              <a:lnSpc>
                <a:spcPct val="90000"/>
              </a:lnSpc>
              <a:spcBef>
                <a:spcPts val="0"/>
              </a:spcBef>
              <a:buClr>
                <a:schemeClr val="dk1"/>
              </a:buClr>
              <a:buSzPct val="25000"/>
              <a:buFont typeface="Arial"/>
              <a:buNone/>
            </a:pPr>
            <a:r>
              <a:rPr lang="en-US" sz="1800">
                <a:solidFill>
                  <a:schemeClr val="dk1"/>
                </a:solidFill>
              </a:rPr>
              <a:t>Terri: </a:t>
            </a:r>
            <a:r>
              <a:rPr b="0" baseline="0" i="0" lang="en-US" sz="1800" u="none" cap="none" strike="noStrike">
                <a:solidFill>
                  <a:schemeClr val="dk1"/>
                </a:solidFill>
                <a:latin typeface="Arial"/>
                <a:ea typeface="Arial"/>
                <a:cs typeface="Arial"/>
                <a:sym typeface="Arial"/>
              </a:rPr>
              <a:t>To ensure we meet the needs of the Branson School District</a:t>
            </a:r>
          </a:p>
          <a:p>
            <a:pPr indent="0" lvl="0" marL="0" marR="0" rtl="0" algn="l">
              <a:lnSpc>
                <a:spcPct val="90000"/>
              </a:lnSpc>
              <a:spcBef>
                <a:spcPts val="0"/>
              </a:spcBef>
              <a:buClr>
                <a:schemeClr val="dk1"/>
              </a:buClr>
              <a:buFont typeface="Arial"/>
              <a:buNone/>
            </a:pPr>
            <a:r>
              <a:t/>
            </a:r>
            <a:endParaRPr b="0" baseline="0" i="0" u="none" cap="none" strike="noStrike">
              <a:solidFill>
                <a:schemeClr val="dk1"/>
              </a:solidFill>
              <a:latin typeface="Arial"/>
              <a:ea typeface="Arial"/>
              <a:cs typeface="Arial"/>
              <a:sym typeface="Arial"/>
            </a:endParaRPr>
          </a:p>
          <a:p>
            <a:pPr indent="0" lvl="0" marL="0" marR="0" rtl="0" algn="l">
              <a:lnSpc>
                <a:spcPct val="90000"/>
              </a:lnSpc>
              <a:spcBef>
                <a:spcPts val="0"/>
              </a:spcBef>
              <a:buClr>
                <a:schemeClr val="dk1"/>
              </a:buClr>
              <a:buSzPct val="25000"/>
              <a:buFont typeface="Arial"/>
              <a:buNone/>
            </a:pPr>
            <a:r>
              <a:rPr b="0" baseline="0" i="0" lang="en-US" u="none" cap="none" strike="noStrike">
                <a:solidFill>
                  <a:schemeClr val="dk1"/>
                </a:solidFill>
                <a:latin typeface="Arial"/>
                <a:ea typeface="Arial"/>
                <a:cs typeface="Arial"/>
                <a:sym typeface="Arial"/>
              </a:rPr>
              <a:t>To determine what the current practices of the district are in regards to writing</a:t>
            </a:r>
          </a:p>
          <a:p>
            <a:pPr indent="0" lvl="0" marL="0" marR="0" rtl="0" algn="l">
              <a:lnSpc>
                <a:spcPct val="90000"/>
              </a:lnSpc>
              <a:spcBef>
                <a:spcPts val="0"/>
              </a:spcBef>
              <a:buClr>
                <a:schemeClr val="dk1"/>
              </a:buClr>
              <a:buSzPct val="25000"/>
              <a:buFont typeface="Arial"/>
              <a:buNone/>
            </a:pPr>
            <a:r>
              <a:rPr b="0" baseline="0" i="0" lang="en-US" u="none" cap="none" strike="noStrike">
                <a:solidFill>
                  <a:schemeClr val="dk1"/>
                </a:solidFill>
                <a:latin typeface="Arial"/>
                <a:ea typeface="Arial"/>
                <a:cs typeface="Arial"/>
                <a:sym typeface="Arial"/>
              </a:rPr>
              <a:t>instruction, student writing, writing assessment and the general culture of writing in the Branson School District</a:t>
            </a:r>
          </a:p>
          <a:p>
            <a:pPr indent="0" lvl="0" marL="0" marR="0" rtl="0" algn="l">
              <a:lnSpc>
                <a:spcPct val="90000"/>
              </a:lnSpc>
              <a:spcBef>
                <a:spcPts val="0"/>
              </a:spcBef>
              <a:buNone/>
            </a:pPr>
            <a:r>
              <a:t/>
            </a:r>
            <a:endParaRPr b="0" baseline="0" i="0" u="none" cap="none" strike="noStrike">
              <a:solidFill>
                <a:schemeClr val="dk1"/>
              </a:solidFill>
              <a:latin typeface="Arial"/>
              <a:ea typeface="Arial"/>
              <a:cs typeface="Arial"/>
              <a:sym typeface="Arial"/>
            </a:endParaRPr>
          </a:p>
          <a:p>
            <a:pPr indent="0" lvl="0" marL="0" marR="0" rtl="0" algn="l">
              <a:lnSpc>
                <a:spcPct val="90000"/>
              </a:lnSpc>
              <a:spcBef>
                <a:spcPts val="0"/>
              </a:spcBef>
              <a:buNone/>
            </a:pPr>
            <a:r>
              <a:t/>
            </a:r>
            <a:endParaRPr b="0" baseline="0" i="0" u="none" cap="none" strike="noStrike">
              <a:solidFill>
                <a:schemeClr val="dk1"/>
              </a:solidFill>
              <a:latin typeface="Arial"/>
              <a:ea typeface="Arial"/>
              <a:cs typeface="Arial"/>
              <a:sym typeface="Arial"/>
            </a:endParaRPr>
          </a:p>
          <a:p>
            <a:pPr indent="0" lvl="0" marL="0" marR="0" rtl="0" algn="l">
              <a:lnSpc>
                <a:spcPct val="90000"/>
              </a:lnSpc>
              <a:spcBef>
                <a:spcPts val="0"/>
              </a:spcBef>
              <a:buSzPct val="25000"/>
              <a:buNone/>
            </a:pPr>
            <a:r>
              <a:rPr b="0" baseline="0" i="0" lang="en-US" u="none" cap="none" strike="noStrike">
                <a:solidFill>
                  <a:schemeClr val="dk1"/>
                </a:solidFill>
                <a:latin typeface="Arial"/>
                <a:ea typeface="Arial"/>
                <a:cs typeface="Arial"/>
                <a:sym typeface="Arial"/>
              </a:rPr>
              <a:t>This is a mining of where we are…. the snapshot of student writing right now.</a:t>
            </a:r>
          </a:p>
          <a:p>
            <a:pPr indent="0" lvl="0" marL="0" marR="0" rtl="0" algn="l">
              <a:lnSpc>
                <a:spcPct val="90000"/>
              </a:lnSpc>
              <a:spcBef>
                <a:spcPts val="0"/>
              </a:spcBef>
              <a:buNone/>
            </a:pPr>
            <a:r>
              <a:t/>
            </a:r>
            <a:endParaRPr b="0" baseline="0" i="0" u="none" cap="none" strike="noStrike">
              <a:solidFill>
                <a:schemeClr val="dk1"/>
              </a:solidFill>
              <a:latin typeface="Arial"/>
              <a:ea typeface="Arial"/>
              <a:cs typeface="Arial"/>
              <a:sym typeface="Arial"/>
            </a:endParaRPr>
          </a:p>
          <a:p>
            <a:pPr indent="0" lvl="0" marL="0" marR="0" rtl="0" algn="l">
              <a:lnSpc>
                <a:spcPct val="90000"/>
              </a:lnSpc>
              <a:spcBef>
                <a:spcPts val="0"/>
              </a:spcBef>
              <a:buSzPct val="25000"/>
              <a:buNone/>
            </a:pPr>
            <a:r>
              <a:rPr b="0" baseline="0" i="0" lang="en-US" u="none" cap="none" strike="noStrike">
                <a:solidFill>
                  <a:schemeClr val="dk1"/>
                </a:solidFill>
                <a:latin typeface="Arial"/>
                <a:ea typeface="Arial"/>
                <a:cs typeface="Arial"/>
                <a:sym typeface="Arial"/>
              </a:rPr>
              <a:t>If we are to move student writing to a new level, we need to know where we are starting from.</a:t>
            </a:r>
          </a:p>
        </p:txBody>
      </p:sp>
      <p:sp>
        <p:nvSpPr>
          <p:cNvPr id="273" name="Shape 273"/>
          <p:cNvSpPr txBox="1"/>
          <p:nvPr>
            <p:ph idx="12" type="sldNum"/>
          </p:nvPr>
        </p:nvSpPr>
        <p:spPr>
          <a:xfrm>
            <a:off x="3884612" y="8685213"/>
            <a:ext cx="2971799" cy="457200"/>
          </a:xfrm>
          <a:prstGeom prst="rect">
            <a:avLst/>
          </a:prstGeom>
          <a:noFill/>
          <a:ln>
            <a:noFill/>
          </a:ln>
        </p:spPr>
        <p:txBody>
          <a:bodyPr anchorCtr="0" anchor="b" bIns="91425" lIns="91425" rIns="91425" tIns="91425">
            <a:noAutofit/>
          </a:bodyPr>
          <a:lstStyle/>
          <a:p>
            <a:pPr indent="76200" lvl="0" marL="0" marR="0" rtl="0" algn="l">
              <a:lnSpc>
                <a:spcPct val="100000"/>
              </a:lnSpc>
              <a:spcBef>
                <a:spcPts val="0"/>
              </a:spcBef>
              <a:spcAft>
                <a:spcPts val="0"/>
              </a:spcAft>
              <a:buClr>
                <a:srgbClr val="000000"/>
              </a:buClr>
              <a:buFont typeface="Arial"/>
              <a:buNone/>
            </a:pPr>
            <a:r>
              <a:t/>
            </a:r>
            <a:endParaRPr b="0" baseline="0" i="0" sz="1200" u="none" cap="none" strike="noStrike">
              <a:solidFill>
                <a:srgbClr val="000000"/>
              </a:solidFill>
              <a:latin typeface="Arial"/>
              <a:ea typeface="Arial"/>
              <a:cs typeface="Arial"/>
              <a:sym typeface="Arial"/>
            </a:endParaRPr>
          </a:p>
          <a:p>
            <a:pPr indent="114300" lvl="1" marL="0" marR="0" rtl="0" algn="l">
              <a:lnSpc>
                <a:spcPct val="100000"/>
              </a:lnSpc>
              <a:spcBef>
                <a:spcPts val="0"/>
              </a:spcBef>
              <a:spcAft>
                <a:spcPts val="0"/>
              </a:spcAft>
              <a:buClr>
                <a:srgbClr val="000000"/>
              </a:buClr>
              <a:buFont typeface="Courier New"/>
              <a:buNone/>
            </a:pPr>
            <a:r>
              <a:t/>
            </a:r>
            <a:endParaRPr b="0" baseline="0" i="0" sz="1800" u="none" cap="none" strike="noStrike">
              <a:solidFill>
                <a:srgbClr val="000000"/>
              </a:solidFill>
              <a:latin typeface="Arial"/>
              <a:ea typeface="Arial"/>
              <a:cs typeface="Arial"/>
              <a:sym typeface="Arial"/>
            </a:endParaRPr>
          </a:p>
          <a:p>
            <a:pPr indent="114300" lvl="2" marL="0" marR="0" rtl="0" algn="l">
              <a:lnSpc>
                <a:spcPct val="100000"/>
              </a:lnSpc>
              <a:spcBef>
                <a:spcPts val="0"/>
              </a:spcBef>
              <a:spcAft>
                <a:spcPts val="0"/>
              </a:spcAft>
              <a:buClr>
                <a:srgbClr val="000000"/>
              </a:buClr>
              <a:buFont typeface="Noto Symbol"/>
              <a:buNone/>
            </a:pPr>
            <a:r>
              <a:t/>
            </a:r>
            <a:endParaRPr b="0" baseline="0" i="0" sz="1800" u="none" cap="none" strike="noStrike">
              <a:solidFill>
                <a:srgbClr val="000000"/>
              </a:solidFill>
              <a:latin typeface="Arial"/>
              <a:ea typeface="Arial"/>
              <a:cs typeface="Arial"/>
              <a:sym typeface="Arial"/>
            </a:endParaRPr>
          </a:p>
          <a:p>
            <a:pPr indent="114300" lvl="3" marL="0" marR="0" rtl="0" algn="l">
              <a:lnSpc>
                <a:spcPct val="100000"/>
              </a:lnSpc>
              <a:spcBef>
                <a:spcPts val="0"/>
              </a:spcBef>
              <a:spcAft>
                <a:spcPts val="0"/>
              </a:spcAft>
              <a:buClr>
                <a:srgbClr val="000000"/>
              </a:buClr>
              <a:buFont typeface="Arial"/>
              <a:buNone/>
            </a:pPr>
            <a:r>
              <a:t/>
            </a:r>
            <a:endParaRPr b="0" baseline="0" i="0" sz="1800" u="none" cap="none" strike="noStrike">
              <a:solidFill>
                <a:srgbClr val="000000"/>
              </a:solidFill>
              <a:latin typeface="Arial"/>
              <a:ea typeface="Arial"/>
              <a:cs typeface="Arial"/>
              <a:sym typeface="Arial"/>
            </a:endParaRPr>
          </a:p>
          <a:p>
            <a:pPr indent="114300" lvl="4" marL="0" marR="0" rtl="0" algn="l">
              <a:lnSpc>
                <a:spcPct val="100000"/>
              </a:lnSpc>
              <a:spcBef>
                <a:spcPts val="0"/>
              </a:spcBef>
              <a:spcAft>
                <a:spcPts val="0"/>
              </a:spcAft>
              <a:buClr>
                <a:srgbClr val="000000"/>
              </a:buClr>
              <a:buFont typeface="Courier New"/>
              <a:buNone/>
            </a:pPr>
            <a:r>
              <a:t/>
            </a:r>
            <a:endParaRPr b="0" baseline="0" i="0" sz="1800" u="none" cap="none" strike="noStrike">
              <a:solidFill>
                <a:srgbClr val="000000"/>
              </a:solidFill>
              <a:latin typeface="Arial"/>
              <a:ea typeface="Arial"/>
              <a:cs typeface="Arial"/>
              <a:sym typeface="Arial"/>
            </a:endParaRPr>
          </a:p>
          <a:p>
            <a:pPr indent="114300" lvl="5" marL="0" marR="0" rtl="0" algn="l">
              <a:lnSpc>
                <a:spcPct val="100000"/>
              </a:lnSpc>
              <a:spcBef>
                <a:spcPts val="0"/>
              </a:spcBef>
              <a:spcAft>
                <a:spcPts val="0"/>
              </a:spcAft>
              <a:buClr>
                <a:srgbClr val="000000"/>
              </a:buClr>
              <a:buFont typeface="Noto Symbol"/>
              <a:buNone/>
            </a:pPr>
            <a:r>
              <a:t/>
            </a:r>
            <a:endParaRPr b="0" baseline="0" i="0" sz="1800" u="none" cap="none" strike="noStrike">
              <a:solidFill>
                <a:srgbClr val="000000"/>
              </a:solidFill>
              <a:latin typeface="Arial"/>
              <a:ea typeface="Arial"/>
              <a:cs typeface="Arial"/>
              <a:sym typeface="Arial"/>
            </a:endParaRPr>
          </a:p>
          <a:p>
            <a:pPr indent="114300" lvl="6" marL="0" marR="0" rtl="0" algn="l">
              <a:lnSpc>
                <a:spcPct val="100000"/>
              </a:lnSpc>
              <a:spcBef>
                <a:spcPts val="0"/>
              </a:spcBef>
              <a:spcAft>
                <a:spcPts val="0"/>
              </a:spcAft>
              <a:buClr>
                <a:srgbClr val="000000"/>
              </a:buClr>
              <a:buFont typeface="Arial"/>
              <a:buNone/>
            </a:pPr>
            <a:r>
              <a:t/>
            </a:r>
            <a:endParaRPr b="0" baseline="0" i="0" sz="1800" u="none" cap="none" strike="noStrike">
              <a:solidFill>
                <a:srgbClr val="000000"/>
              </a:solidFill>
              <a:latin typeface="Arial"/>
              <a:ea typeface="Arial"/>
              <a:cs typeface="Arial"/>
              <a:sym typeface="Arial"/>
            </a:endParaRPr>
          </a:p>
          <a:p>
            <a:pPr indent="114300" lvl="7" marL="0" marR="0" rtl="0" algn="l">
              <a:lnSpc>
                <a:spcPct val="100000"/>
              </a:lnSpc>
              <a:spcBef>
                <a:spcPts val="0"/>
              </a:spcBef>
              <a:spcAft>
                <a:spcPts val="0"/>
              </a:spcAft>
              <a:buClr>
                <a:srgbClr val="000000"/>
              </a:buClr>
              <a:buFont typeface="Courier New"/>
              <a:buNone/>
            </a:pPr>
            <a:r>
              <a:t/>
            </a:r>
            <a:endParaRPr b="0" baseline="0" i="0" sz="1800" u="none" cap="none" strike="noStrike">
              <a:solidFill>
                <a:srgbClr val="000000"/>
              </a:solidFill>
              <a:latin typeface="Arial"/>
              <a:ea typeface="Arial"/>
              <a:cs typeface="Arial"/>
              <a:sym typeface="Arial"/>
            </a:endParaRPr>
          </a:p>
          <a:p>
            <a:pPr indent="114300" lvl="8" marL="0" marR="0" rtl="0" algn="l">
              <a:lnSpc>
                <a:spcPct val="100000"/>
              </a:lnSpc>
              <a:spcBef>
                <a:spcPts val="0"/>
              </a:spcBef>
              <a:spcAft>
                <a:spcPts val="0"/>
              </a:spcAft>
              <a:buClr>
                <a:srgbClr val="000000"/>
              </a:buClr>
              <a:buFont typeface="Noto Symbol"/>
              <a:buNone/>
            </a:pPr>
            <a:r>
              <a:t/>
            </a:r>
            <a:endParaRPr b="0" baseline="0" i="0" sz="1800" u="none" cap="none" strike="noStrike">
              <a:solidFill>
                <a:srgbClr val="000000"/>
              </a:solidFill>
              <a:latin typeface="Arial"/>
              <a:ea typeface="Arial"/>
              <a:cs typeface="Arial"/>
              <a:sym typeface="Aria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82" name="Shape 282"/>
        <p:cNvGrpSpPr/>
        <p:nvPr/>
      </p:nvGrpSpPr>
      <p:grpSpPr>
        <a:xfrm>
          <a:off x="0" y="0"/>
          <a:ext cx="0" cy="0"/>
          <a:chOff x="0" y="0"/>
          <a:chExt cx="0" cy="0"/>
        </a:xfrm>
      </p:grpSpPr>
      <p:sp>
        <p:nvSpPr>
          <p:cNvPr id="283" name="Shape 283"/>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84" name="Shape 284"/>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indent="0" lvl="0" marL="0" marR="0" rtl="0" algn="l">
              <a:spcBef>
                <a:spcPts val="0"/>
              </a:spcBef>
              <a:buSzPct val="25000"/>
              <a:buNone/>
            </a:pPr>
            <a:r>
              <a:rPr b="0" baseline="0" i="0" lang="en-US" u="none" cap="none" strike="noStrike">
                <a:solidFill>
                  <a:schemeClr val="dk1"/>
                </a:solidFill>
                <a:latin typeface="Arial"/>
                <a:ea typeface="Arial"/>
                <a:cs typeface="Arial"/>
                <a:sym typeface="Arial"/>
              </a:rPr>
              <a:t>Terri: Not evaluative:  rather, a method of meeting students where they are.  What strengths are present?  What gaps?  How might we close the gaps?</a:t>
            </a:r>
          </a:p>
        </p:txBody>
      </p:sp>
      <p:sp>
        <p:nvSpPr>
          <p:cNvPr id="285" name="Shape 285"/>
          <p:cNvSpPr txBox="1"/>
          <p:nvPr>
            <p:ph idx="12" type="sldNum"/>
          </p:nvPr>
        </p:nvSpPr>
        <p:spPr>
          <a:xfrm>
            <a:off x="3884612" y="8685213"/>
            <a:ext cx="2971799" cy="457200"/>
          </a:xfrm>
          <a:prstGeom prst="rect">
            <a:avLst/>
          </a:prstGeom>
          <a:noFill/>
          <a:ln>
            <a:noFill/>
          </a:ln>
        </p:spPr>
        <p:txBody>
          <a:bodyPr anchorCtr="0" anchor="b" bIns="91425" lIns="91425" rIns="91425" tIns="91425">
            <a:noAutofit/>
          </a:bodyPr>
          <a:lstStyle/>
          <a:p>
            <a:pPr indent="76200" lvl="0" marL="0" marR="0" rtl="0" algn="l">
              <a:lnSpc>
                <a:spcPct val="100000"/>
              </a:lnSpc>
              <a:spcBef>
                <a:spcPts val="0"/>
              </a:spcBef>
              <a:spcAft>
                <a:spcPts val="0"/>
              </a:spcAft>
              <a:buClr>
                <a:srgbClr val="000000"/>
              </a:buClr>
              <a:buFont typeface="Arial"/>
              <a:buNone/>
            </a:pPr>
            <a:r>
              <a:t/>
            </a:r>
            <a:endParaRPr b="0" baseline="0" i="0" sz="1200" u="none" cap="none" strike="noStrike">
              <a:solidFill>
                <a:srgbClr val="000000"/>
              </a:solidFill>
              <a:latin typeface="Arial"/>
              <a:ea typeface="Arial"/>
              <a:cs typeface="Arial"/>
              <a:sym typeface="Arial"/>
            </a:endParaRPr>
          </a:p>
          <a:p>
            <a:pPr indent="114300" lvl="1" marL="0" marR="0" rtl="0" algn="l">
              <a:lnSpc>
                <a:spcPct val="100000"/>
              </a:lnSpc>
              <a:spcBef>
                <a:spcPts val="0"/>
              </a:spcBef>
              <a:spcAft>
                <a:spcPts val="0"/>
              </a:spcAft>
              <a:buClr>
                <a:srgbClr val="000000"/>
              </a:buClr>
              <a:buFont typeface="Courier New"/>
              <a:buNone/>
            </a:pPr>
            <a:r>
              <a:t/>
            </a:r>
            <a:endParaRPr b="0" baseline="0" i="0" sz="1800" u="none" cap="none" strike="noStrike">
              <a:solidFill>
                <a:srgbClr val="000000"/>
              </a:solidFill>
              <a:latin typeface="Arial"/>
              <a:ea typeface="Arial"/>
              <a:cs typeface="Arial"/>
              <a:sym typeface="Arial"/>
            </a:endParaRPr>
          </a:p>
          <a:p>
            <a:pPr indent="114300" lvl="2" marL="0" marR="0" rtl="0" algn="l">
              <a:lnSpc>
                <a:spcPct val="100000"/>
              </a:lnSpc>
              <a:spcBef>
                <a:spcPts val="0"/>
              </a:spcBef>
              <a:spcAft>
                <a:spcPts val="0"/>
              </a:spcAft>
              <a:buClr>
                <a:srgbClr val="000000"/>
              </a:buClr>
              <a:buFont typeface="Noto Symbol"/>
              <a:buNone/>
            </a:pPr>
            <a:r>
              <a:t/>
            </a:r>
            <a:endParaRPr b="0" baseline="0" i="0" sz="1800" u="none" cap="none" strike="noStrike">
              <a:solidFill>
                <a:srgbClr val="000000"/>
              </a:solidFill>
              <a:latin typeface="Arial"/>
              <a:ea typeface="Arial"/>
              <a:cs typeface="Arial"/>
              <a:sym typeface="Arial"/>
            </a:endParaRPr>
          </a:p>
          <a:p>
            <a:pPr indent="114300" lvl="3" marL="0" marR="0" rtl="0" algn="l">
              <a:lnSpc>
                <a:spcPct val="100000"/>
              </a:lnSpc>
              <a:spcBef>
                <a:spcPts val="0"/>
              </a:spcBef>
              <a:spcAft>
                <a:spcPts val="0"/>
              </a:spcAft>
              <a:buClr>
                <a:srgbClr val="000000"/>
              </a:buClr>
              <a:buFont typeface="Arial"/>
              <a:buNone/>
            </a:pPr>
            <a:r>
              <a:t/>
            </a:r>
            <a:endParaRPr b="0" baseline="0" i="0" sz="1800" u="none" cap="none" strike="noStrike">
              <a:solidFill>
                <a:srgbClr val="000000"/>
              </a:solidFill>
              <a:latin typeface="Arial"/>
              <a:ea typeface="Arial"/>
              <a:cs typeface="Arial"/>
              <a:sym typeface="Arial"/>
            </a:endParaRPr>
          </a:p>
          <a:p>
            <a:pPr indent="114300" lvl="4" marL="0" marR="0" rtl="0" algn="l">
              <a:lnSpc>
                <a:spcPct val="100000"/>
              </a:lnSpc>
              <a:spcBef>
                <a:spcPts val="0"/>
              </a:spcBef>
              <a:spcAft>
                <a:spcPts val="0"/>
              </a:spcAft>
              <a:buClr>
                <a:srgbClr val="000000"/>
              </a:buClr>
              <a:buFont typeface="Courier New"/>
              <a:buNone/>
            </a:pPr>
            <a:r>
              <a:t/>
            </a:r>
            <a:endParaRPr b="0" baseline="0" i="0" sz="1800" u="none" cap="none" strike="noStrike">
              <a:solidFill>
                <a:srgbClr val="000000"/>
              </a:solidFill>
              <a:latin typeface="Arial"/>
              <a:ea typeface="Arial"/>
              <a:cs typeface="Arial"/>
              <a:sym typeface="Arial"/>
            </a:endParaRPr>
          </a:p>
          <a:p>
            <a:pPr indent="114300" lvl="5" marL="0" marR="0" rtl="0" algn="l">
              <a:lnSpc>
                <a:spcPct val="100000"/>
              </a:lnSpc>
              <a:spcBef>
                <a:spcPts val="0"/>
              </a:spcBef>
              <a:spcAft>
                <a:spcPts val="0"/>
              </a:spcAft>
              <a:buClr>
                <a:srgbClr val="000000"/>
              </a:buClr>
              <a:buFont typeface="Noto Symbol"/>
              <a:buNone/>
            </a:pPr>
            <a:r>
              <a:t/>
            </a:r>
            <a:endParaRPr b="0" baseline="0" i="0" sz="1800" u="none" cap="none" strike="noStrike">
              <a:solidFill>
                <a:srgbClr val="000000"/>
              </a:solidFill>
              <a:latin typeface="Arial"/>
              <a:ea typeface="Arial"/>
              <a:cs typeface="Arial"/>
              <a:sym typeface="Arial"/>
            </a:endParaRPr>
          </a:p>
          <a:p>
            <a:pPr indent="114300" lvl="6" marL="0" marR="0" rtl="0" algn="l">
              <a:lnSpc>
                <a:spcPct val="100000"/>
              </a:lnSpc>
              <a:spcBef>
                <a:spcPts val="0"/>
              </a:spcBef>
              <a:spcAft>
                <a:spcPts val="0"/>
              </a:spcAft>
              <a:buClr>
                <a:srgbClr val="000000"/>
              </a:buClr>
              <a:buFont typeface="Arial"/>
              <a:buNone/>
            </a:pPr>
            <a:r>
              <a:t/>
            </a:r>
            <a:endParaRPr b="0" baseline="0" i="0" sz="1800" u="none" cap="none" strike="noStrike">
              <a:solidFill>
                <a:srgbClr val="000000"/>
              </a:solidFill>
              <a:latin typeface="Arial"/>
              <a:ea typeface="Arial"/>
              <a:cs typeface="Arial"/>
              <a:sym typeface="Arial"/>
            </a:endParaRPr>
          </a:p>
          <a:p>
            <a:pPr indent="114300" lvl="7" marL="0" marR="0" rtl="0" algn="l">
              <a:lnSpc>
                <a:spcPct val="100000"/>
              </a:lnSpc>
              <a:spcBef>
                <a:spcPts val="0"/>
              </a:spcBef>
              <a:spcAft>
                <a:spcPts val="0"/>
              </a:spcAft>
              <a:buClr>
                <a:srgbClr val="000000"/>
              </a:buClr>
              <a:buFont typeface="Courier New"/>
              <a:buNone/>
            </a:pPr>
            <a:r>
              <a:t/>
            </a:r>
            <a:endParaRPr b="0" baseline="0" i="0" sz="1800" u="none" cap="none" strike="noStrike">
              <a:solidFill>
                <a:srgbClr val="000000"/>
              </a:solidFill>
              <a:latin typeface="Arial"/>
              <a:ea typeface="Arial"/>
              <a:cs typeface="Arial"/>
              <a:sym typeface="Arial"/>
            </a:endParaRPr>
          </a:p>
          <a:p>
            <a:pPr indent="114300" lvl="8" marL="0" marR="0" rtl="0" algn="l">
              <a:lnSpc>
                <a:spcPct val="100000"/>
              </a:lnSpc>
              <a:spcBef>
                <a:spcPts val="0"/>
              </a:spcBef>
              <a:spcAft>
                <a:spcPts val="0"/>
              </a:spcAft>
              <a:buClr>
                <a:srgbClr val="000000"/>
              </a:buClr>
              <a:buFont typeface="Noto Symbol"/>
              <a:buNone/>
            </a:pPr>
            <a:r>
              <a:t/>
            </a:r>
            <a:endParaRPr b="0" baseline="0" i="0" sz="1800" u="none" cap="none" strike="noStrike">
              <a:solidFill>
                <a:srgbClr val="000000"/>
              </a:solidFill>
              <a:latin typeface="Arial"/>
              <a:ea typeface="Arial"/>
              <a:cs typeface="Arial"/>
              <a:sym typeface="Aria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90" name="Shape 290"/>
        <p:cNvGrpSpPr/>
        <p:nvPr/>
      </p:nvGrpSpPr>
      <p:grpSpPr>
        <a:xfrm>
          <a:off x="0" y="0"/>
          <a:ext cx="0" cy="0"/>
          <a:chOff x="0" y="0"/>
          <a:chExt cx="0" cy="0"/>
        </a:xfrm>
      </p:grpSpPr>
      <p:sp>
        <p:nvSpPr>
          <p:cNvPr id="291" name="Shape 291"/>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292" name="Shape 292"/>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indent="0" lvl="0" marL="0" marR="0" rtl="0" algn="l">
              <a:spcBef>
                <a:spcPts val="0"/>
              </a:spcBef>
              <a:buSzPct val="25000"/>
              <a:buNone/>
            </a:pPr>
            <a:r>
              <a:rPr b="0" baseline="0" i="0" lang="en-US" sz="1800" u="none" cap="none" strike="noStrike">
                <a:solidFill>
                  <a:schemeClr val="dk1"/>
                </a:solidFill>
                <a:latin typeface="Arial"/>
                <a:ea typeface="Arial"/>
                <a:cs typeface="Arial"/>
                <a:sym typeface="Arial"/>
              </a:rPr>
              <a:t>Terri</a:t>
            </a:r>
          </a:p>
        </p:txBody>
      </p:sp>
      <p:sp>
        <p:nvSpPr>
          <p:cNvPr id="293" name="Shape 293"/>
          <p:cNvSpPr txBox="1"/>
          <p:nvPr>
            <p:ph idx="12" type="sldNum"/>
          </p:nvPr>
        </p:nvSpPr>
        <p:spPr>
          <a:xfrm>
            <a:off x="3884612" y="8685213"/>
            <a:ext cx="2971799" cy="457200"/>
          </a:xfrm>
          <a:prstGeom prst="rect">
            <a:avLst/>
          </a:prstGeom>
          <a:noFill/>
          <a:ln>
            <a:noFill/>
          </a:ln>
        </p:spPr>
        <p:txBody>
          <a:bodyPr anchorCtr="0" anchor="b" bIns="91425" lIns="91425" rIns="91425" tIns="91425">
            <a:noAutofit/>
          </a:bodyPr>
          <a:lstStyle/>
          <a:p>
            <a:pPr indent="76200" lvl="0" marL="0" marR="0" rtl="0" algn="l">
              <a:lnSpc>
                <a:spcPct val="100000"/>
              </a:lnSpc>
              <a:spcBef>
                <a:spcPts val="0"/>
              </a:spcBef>
              <a:spcAft>
                <a:spcPts val="0"/>
              </a:spcAft>
              <a:buClr>
                <a:srgbClr val="000000"/>
              </a:buClr>
              <a:buFont typeface="Arial"/>
              <a:buNone/>
            </a:pPr>
            <a:r>
              <a:t/>
            </a:r>
            <a:endParaRPr b="0" baseline="0" i="0" sz="1200" u="none" cap="none" strike="noStrike">
              <a:solidFill>
                <a:srgbClr val="000000"/>
              </a:solidFill>
              <a:latin typeface="Arial"/>
              <a:ea typeface="Arial"/>
              <a:cs typeface="Arial"/>
              <a:sym typeface="Arial"/>
            </a:endParaRPr>
          </a:p>
          <a:p>
            <a:pPr indent="114300" lvl="1" marL="0" marR="0" rtl="0" algn="l">
              <a:lnSpc>
                <a:spcPct val="100000"/>
              </a:lnSpc>
              <a:spcBef>
                <a:spcPts val="0"/>
              </a:spcBef>
              <a:spcAft>
                <a:spcPts val="0"/>
              </a:spcAft>
              <a:buClr>
                <a:srgbClr val="000000"/>
              </a:buClr>
              <a:buFont typeface="Courier New"/>
              <a:buNone/>
            </a:pPr>
            <a:r>
              <a:t/>
            </a:r>
            <a:endParaRPr b="0" baseline="0" i="0" sz="1800" u="none" cap="none" strike="noStrike">
              <a:solidFill>
                <a:srgbClr val="000000"/>
              </a:solidFill>
              <a:latin typeface="Arial"/>
              <a:ea typeface="Arial"/>
              <a:cs typeface="Arial"/>
              <a:sym typeface="Arial"/>
            </a:endParaRPr>
          </a:p>
          <a:p>
            <a:pPr indent="114300" lvl="2" marL="0" marR="0" rtl="0" algn="l">
              <a:lnSpc>
                <a:spcPct val="100000"/>
              </a:lnSpc>
              <a:spcBef>
                <a:spcPts val="0"/>
              </a:spcBef>
              <a:spcAft>
                <a:spcPts val="0"/>
              </a:spcAft>
              <a:buClr>
                <a:srgbClr val="000000"/>
              </a:buClr>
              <a:buFont typeface="Noto Symbol"/>
              <a:buNone/>
            </a:pPr>
            <a:r>
              <a:t/>
            </a:r>
            <a:endParaRPr b="0" baseline="0" i="0" sz="1800" u="none" cap="none" strike="noStrike">
              <a:solidFill>
                <a:srgbClr val="000000"/>
              </a:solidFill>
              <a:latin typeface="Arial"/>
              <a:ea typeface="Arial"/>
              <a:cs typeface="Arial"/>
              <a:sym typeface="Arial"/>
            </a:endParaRPr>
          </a:p>
          <a:p>
            <a:pPr indent="114300" lvl="3" marL="0" marR="0" rtl="0" algn="l">
              <a:lnSpc>
                <a:spcPct val="100000"/>
              </a:lnSpc>
              <a:spcBef>
                <a:spcPts val="0"/>
              </a:spcBef>
              <a:spcAft>
                <a:spcPts val="0"/>
              </a:spcAft>
              <a:buClr>
                <a:srgbClr val="000000"/>
              </a:buClr>
              <a:buFont typeface="Arial"/>
              <a:buNone/>
            </a:pPr>
            <a:r>
              <a:t/>
            </a:r>
            <a:endParaRPr b="0" baseline="0" i="0" sz="1800" u="none" cap="none" strike="noStrike">
              <a:solidFill>
                <a:srgbClr val="000000"/>
              </a:solidFill>
              <a:latin typeface="Arial"/>
              <a:ea typeface="Arial"/>
              <a:cs typeface="Arial"/>
              <a:sym typeface="Arial"/>
            </a:endParaRPr>
          </a:p>
          <a:p>
            <a:pPr indent="114300" lvl="4" marL="0" marR="0" rtl="0" algn="l">
              <a:lnSpc>
                <a:spcPct val="100000"/>
              </a:lnSpc>
              <a:spcBef>
                <a:spcPts val="0"/>
              </a:spcBef>
              <a:spcAft>
                <a:spcPts val="0"/>
              </a:spcAft>
              <a:buClr>
                <a:srgbClr val="000000"/>
              </a:buClr>
              <a:buFont typeface="Courier New"/>
              <a:buNone/>
            </a:pPr>
            <a:r>
              <a:t/>
            </a:r>
            <a:endParaRPr b="0" baseline="0" i="0" sz="1800" u="none" cap="none" strike="noStrike">
              <a:solidFill>
                <a:srgbClr val="000000"/>
              </a:solidFill>
              <a:latin typeface="Arial"/>
              <a:ea typeface="Arial"/>
              <a:cs typeface="Arial"/>
              <a:sym typeface="Arial"/>
            </a:endParaRPr>
          </a:p>
          <a:p>
            <a:pPr indent="114300" lvl="5" marL="0" marR="0" rtl="0" algn="l">
              <a:lnSpc>
                <a:spcPct val="100000"/>
              </a:lnSpc>
              <a:spcBef>
                <a:spcPts val="0"/>
              </a:spcBef>
              <a:spcAft>
                <a:spcPts val="0"/>
              </a:spcAft>
              <a:buClr>
                <a:srgbClr val="000000"/>
              </a:buClr>
              <a:buFont typeface="Noto Symbol"/>
              <a:buNone/>
            </a:pPr>
            <a:r>
              <a:t/>
            </a:r>
            <a:endParaRPr b="0" baseline="0" i="0" sz="1800" u="none" cap="none" strike="noStrike">
              <a:solidFill>
                <a:srgbClr val="000000"/>
              </a:solidFill>
              <a:latin typeface="Arial"/>
              <a:ea typeface="Arial"/>
              <a:cs typeface="Arial"/>
              <a:sym typeface="Arial"/>
            </a:endParaRPr>
          </a:p>
          <a:p>
            <a:pPr indent="114300" lvl="6" marL="0" marR="0" rtl="0" algn="l">
              <a:lnSpc>
                <a:spcPct val="100000"/>
              </a:lnSpc>
              <a:spcBef>
                <a:spcPts val="0"/>
              </a:spcBef>
              <a:spcAft>
                <a:spcPts val="0"/>
              </a:spcAft>
              <a:buClr>
                <a:srgbClr val="000000"/>
              </a:buClr>
              <a:buFont typeface="Arial"/>
              <a:buNone/>
            </a:pPr>
            <a:r>
              <a:t/>
            </a:r>
            <a:endParaRPr b="0" baseline="0" i="0" sz="1800" u="none" cap="none" strike="noStrike">
              <a:solidFill>
                <a:srgbClr val="000000"/>
              </a:solidFill>
              <a:latin typeface="Arial"/>
              <a:ea typeface="Arial"/>
              <a:cs typeface="Arial"/>
              <a:sym typeface="Arial"/>
            </a:endParaRPr>
          </a:p>
          <a:p>
            <a:pPr indent="114300" lvl="7" marL="0" marR="0" rtl="0" algn="l">
              <a:lnSpc>
                <a:spcPct val="100000"/>
              </a:lnSpc>
              <a:spcBef>
                <a:spcPts val="0"/>
              </a:spcBef>
              <a:spcAft>
                <a:spcPts val="0"/>
              </a:spcAft>
              <a:buClr>
                <a:srgbClr val="000000"/>
              </a:buClr>
              <a:buFont typeface="Courier New"/>
              <a:buNone/>
            </a:pPr>
            <a:r>
              <a:t/>
            </a:r>
            <a:endParaRPr b="0" baseline="0" i="0" sz="1800" u="none" cap="none" strike="noStrike">
              <a:solidFill>
                <a:srgbClr val="000000"/>
              </a:solidFill>
              <a:latin typeface="Arial"/>
              <a:ea typeface="Arial"/>
              <a:cs typeface="Arial"/>
              <a:sym typeface="Arial"/>
            </a:endParaRPr>
          </a:p>
          <a:p>
            <a:pPr indent="114300" lvl="8" marL="0" marR="0" rtl="0" algn="l">
              <a:lnSpc>
                <a:spcPct val="100000"/>
              </a:lnSpc>
              <a:spcBef>
                <a:spcPts val="0"/>
              </a:spcBef>
              <a:spcAft>
                <a:spcPts val="0"/>
              </a:spcAft>
              <a:buClr>
                <a:srgbClr val="000000"/>
              </a:buClr>
              <a:buFont typeface="Noto Symbol"/>
              <a:buNone/>
            </a:pPr>
            <a:r>
              <a:t/>
            </a:r>
            <a:endParaRPr b="0" baseline="0" i="0" sz="1800" u="none" cap="none" strike="noStrike">
              <a:solidFill>
                <a:srgbClr val="000000"/>
              </a:solidFill>
              <a:latin typeface="Arial"/>
              <a:ea typeface="Arial"/>
              <a:cs typeface="Arial"/>
              <a:sym typeface="Aria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01" name="Shape 301"/>
        <p:cNvGrpSpPr/>
        <p:nvPr/>
      </p:nvGrpSpPr>
      <p:grpSpPr>
        <a:xfrm>
          <a:off x="0" y="0"/>
          <a:ext cx="0" cy="0"/>
          <a:chOff x="0" y="0"/>
          <a:chExt cx="0" cy="0"/>
        </a:xfrm>
      </p:grpSpPr>
      <p:sp>
        <p:nvSpPr>
          <p:cNvPr id="302" name="Shape 302"/>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303" name="Shape 303"/>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rPr lang="en-US"/>
              <a:t>Colleen</a:t>
            </a:r>
          </a:p>
        </p:txBody>
      </p:sp>
      <p:sp>
        <p:nvSpPr>
          <p:cNvPr id="304" name="Shape 304"/>
          <p:cNvSpPr txBox="1"/>
          <p:nvPr>
            <p:ph idx="12" type="sldNum"/>
          </p:nvPr>
        </p:nvSpPr>
        <p:spPr>
          <a:xfrm>
            <a:off x="3884612" y="8685213"/>
            <a:ext cx="2971799" cy="457200"/>
          </a:xfrm>
          <a:prstGeom prst="rect">
            <a:avLst/>
          </a:prstGeom>
        </p:spPr>
        <p:txBody>
          <a:bodyPr anchorCtr="0" anchor="b" bIns="91425" lIns="91425" rIns="91425" tIns="91425">
            <a:noAutofit/>
          </a:bodyPr>
          <a:lstStyle/>
          <a:p>
            <a:pPr lvl="0" rtl="0">
              <a:spcBef>
                <a:spcPts val="0"/>
              </a:spcBef>
              <a:buClr>
                <a:srgbClr val="000000"/>
              </a:buClr>
              <a:buFont typeface="Arial"/>
              <a:buNone/>
            </a:pPr>
            <a:r>
              <a:t/>
            </a:r>
            <a:endParaRPr/>
          </a:p>
          <a:p>
            <a:pPr lvl="1" rtl="0">
              <a:spcBef>
                <a:spcPts val="0"/>
              </a:spcBef>
              <a:buClr>
                <a:srgbClr val="000000"/>
              </a:buClr>
              <a:buFont typeface="Courier New"/>
              <a:buNone/>
            </a:pPr>
            <a:r>
              <a:t/>
            </a:r>
            <a:endParaRPr/>
          </a:p>
          <a:p>
            <a:pPr lvl="2" rtl="0">
              <a:spcBef>
                <a:spcPts val="0"/>
              </a:spcBef>
              <a:buClr>
                <a:srgbClr val="000000"/>
              </a:buClr>
              <a:buFont typeface="Noto Symbol"/>
              <a:buNone/>
            </a:pPr>
            <a:r>
              <a:t/>
            </a:r>
            <a:endParaRPr/>
          </a:p>
          <a:p>
            <a:pPr lvl="3" rtl="0">
              <a:spcBef>
                <a:spcPts val="0"/>
              </a:spcBef>
              <a:buClr>
                <a:srgbClr val="000000"/>
              </a:buClr>
              <a:buFont typeface="Arial"/>
              <a:buNone/>
            </a:pPr>
            <a:r>
              <a:t/>
            </a:r>
            <a:endParaRPr/>
          </a:p>
          <a:p>
            <a:pPr lvl="4" rtl="0">
              <a:spcBef>
                <a:spcPts val="0"/>
              </a:spcBef>
              <a:buClr>
                <a:srgbClr val="000000"/>
              </a:buClr>
              <a:buFont typeface="Courier New"/>
              <a:buNone/>
            </a:pPr>
            <a:r>
              <a:t/>
            </a:r>
            <a:endParaRPr/>
          </a:p>
          <a:p>
            <a:pPr lvl="5" rtl="0">
              <a:spcBef>
                <a:spcPts val="0"/>
              </a:spcBef>
              <a:buClr>
                <a:srgbClr val="000000"/>
              </a:buClr>
              <a:buFont typeface="Noto Symbol"/>
              <a:buNone/>
            </a:pPr>
            <a:r>
              <a:t/>
            </a:r>
            <a:endParaRPr/>
          </a:p>
          <a:p>
            <a:pPr lvl="6" rtl="0">
              <a:spcBef>
                <a:spcPts val="0"/>
              </a:spcBef>
              <a:buClr>
                <a:srgbClr val="000000"/>
              </a:buClr>
              <a:buFont typeface="Arial"/>
              <a:buNone/>
            </a:pPr>
            <a:r>
              <a:t/>
            </a:r>
            <a:endParaRPr/>
          </a:p>
          <a:p>
            <a:pPr lvl="7" rtl="0">
              <a:spcBef>
                <a:spcPts val="0"/>
              </a:spcBef>
              <a:buClr>
                <a:srgbClr val="000000"/>
              </a:buClr>
              <a:buFont typeface="Courier New"/>
              <a:buNone/>
            </a:pPr>
            <a:r>
              <a:t/>
            </a:r>
            <a:endParaRPr/>
          </a:p>
          <a:p>
            <a:pPr lvl="8">
              <a:spcBef>
                <a:spcPts val="0"/>
              </a:spcBef>
              <a:buClr>
                <a:srgbClr val="000000"/>
              </a:buClr>
              <a:buFont typeface="Noto Symbol"/>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11" name="Shape 311"/>
        <p:cNvGrpSpPr/>
        <p:nvPr/>
      </p:nvGrpSpPr>
      <p:grpSpPr>
        <a:xfrm>
          <a:off x="0" y="0"/>
          <a:ext cx="0" cy="0"/>
          <a:chOff x="0" y="0"/>
          <a:chExt cx="0" cy="0"/>
        </a:xfrm>
      </p:grpSpPr>
      <p:sp>
        <p:nvSpPr>
          <p:cNvPr id="312" name="Shape 312"/>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313" name="Shape 313"/>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rPr lang="en-US"/>
              <a:t>Terri do quick assessment. Screenshot of assessment</a:t>
            </a:r>
          </a:p>
        </p:txBody>
      </p:sp>
      <p:sp>
        <p:nvSpPr>
          <p:cNvPr id="314" name="Shape 314"/>
          <p:cNvSpPr txBox="1"/>
          <p:nvPr>
            <p:ph idx="12" type="sldNum"/>
          </p:nvPr>
        </p:nvSpPr>
        <p:spPr>
          <a:xfrm>
            <a:off x="3884612" y="8685213"/>
            <a:ext cx="2971799" cy="457200"/>
          </a:xfrm>
          <a:prstGeom prst="rect">
            <a:avLst/>
          </a:prstGeom>
        </p:spPr>
        <p:txBody>
          <a:bodyPr anchorCtr="0" anchor="b" bIns="91425" lIns="91425" rIns="91425" tIns="91425">
            <a:noAutofit/>
          </a:bodyPr>
          <a:lstStyle/>
          <a:p>
            <a:pPr lvl="0" rtl="0">
              <a:spcBef>
                <a:spcPts val="0"/>
              </a:spcBef>
              <a:buClr>
                <a:srgbClr val="000000"/>
              </a:buClr>
              <a:buFont typeface="Arial"/>
              <a:buNone/>
            </a:pPr>
            <a:r>
              <a:t/>
            </a:r>
            <a:endParaRPr/>
          </a:p>
          <a:p>
            <a:pPr lvl="1" rtl="0">
              <a:spcBef>
                <a:spcPts val="0"/>
              </a:spcBef>
              <a:buClr>
                <a:srgbClr val="000000"/>
              </a:buClr>
              <a:buFont typeface="Courier New"/>
              <a:buNone/>
            </a:pPr>
            <a:r>
              <a:t/>
            </a:r>
            <a:endParaRPr/>
          </a:p>
          <a:p>
            <a:pPr lvl="2" rtl="0">
              <a:spcBef>
                <a:spcPts val="0"/>
              </a:spcBef>
              <a:buClr>
                <a:srgbClr val="000000"/>
              </a:buClr>
              <a:buFont typeface="Noto Symbol"/>
              <a:buNone/>
            </a:pPr>
            <a:r>
              <a:t/>
            </a:r>
            <a:endParaRPr/>
          </a:p>
          <a:p>
            <a:pPr lvl="3" rtl="0">
              <a:spcBef>
                <a:spcPts val="0"/>
              </a:spcBef>
              <a:buClr>
                <a:srgbClr val="000000"/>
              </a:buClr>
              <a:buFont typeface="Arial"/>
              <a:buNone/>
            </a:pPr>
            <a:r>
              <a:t/>
            </a:r>
            <a:endParaRPr/>
          </a:p>
          <a:p>
            <a:pPr lvl="4" rtl="0">
              <a:spcBef>
                <a:spcPts val="0"/>
              </a:spcBef>
              <a:buClr>
                <a:srgbClr val="000000"/>
              </a:buClr>
              <a:buFont typeface="Courier New"/>
              <a:buNone/>
            </a:pPr>
            <a:r>
              <a:t/>
            </a:r>
            <a:endParaRPr/>
          </a:p>
          <a:p>
            <a:pPr lvl="5" rtl="0">
              <a:spcBef>
                <a:spcPts val="0"/>
              </a:spcBef>
              <a:buClr>
                <a:srgbClr val="000000"/>
              </a:buClr>
              <a:buFont typeface="Noto Symbol"/>
              <a:buNone/>
            </a:pPr>
            <a:r>
              <a:t/>
            </a:r>
            <a:endParaRPr/>
          </a:p>
          <a:p>
            <a:pPr lvl="6" rtl="0">
              <a:spcBef>
                <a:spcPts val="0"/>
              </a:spcBef>
              <a:buClr>
                <a:srgbClr val="000000"/>
              </a:buClr>
              <a:buFont typeface="Arial"/>
              <a:buNone/>
            </a:pPr>
            <a:r>
              <a:t/>
            </a:r>
            <a:endParaRPr/>
          </a:p>
          <a:p>
            <a:pPr lvl="7" rtl="0">
              <a:spcBef>
                <a:spcPts val="0"/>
              </a:spcBef>
              <a:buClr>
                <a:srgbClr val="000000"/>
              </a:buClr>
              <a:buFont typeface="Courier New"/>
              <a:buNone/>
            </a:pPr>
            <a:r>
              <a:t/>
            </a:r>
            <a:endParaRPr/>
          </a:p>
          <a:p>
            <a:pPr lvl="8" rtl="0">
              <a:spcBef>
                <a:spcPts val="0"/>
              </a:spcBef>
              <a:buClr>
                <a:srgbClr val="000000"/>
              </a:buClr>
              <a:buFont typeface="Noto Symbol"/>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21" name="Shape 321"/>
        <p:cNvGrpSpPr/>
        <p:nvPr/>
      </p:nvGrpSpPr>
      <p:grpSpPr>
        <a:xfrm>
          <a:off x="0" y="0"/>
          <a:ext cx="0" cy="0"/>
          <a:chOff x="0" y="0"/>
          <a:chExt cx="0" cy="0"/>
        </a:xfrm>
      </p:grpSpPr>
      <p:sp>
        <p:nvSpPr>
          <p:cNvPr id="322" name="Shape 322"/>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323" name="Shape 323"/>
          <p:cNvSpPr txBox="1"/>
          <p:nvPr>
            <p:ph idx="1" type="body"/>
          </p:nvPr>
        </p:nvSpPr>
        <p:spPr>
          <a:xfrm>
            <a:off x="685800" y="4343400"/>
            <a:ext cx="5486399" cy="4114800"/>
          </a:xfrm>
          <a:prstGeom prst="rect">
            <a:avLst/>
          </a:prstGeom>
        </p:spPr>
        <p:txBody>
          <a:bodyPr anchorCtr="0" anchor="ctr" bIns="91425" lIns="91425" rIns="91425" tIns="91425">
            <a:noAutofit/>
          </a:bodyPr>
          <a:lstStyle/>
          <a:p>
            <a:pPr lvl="0" rtl="0">
              <a:spcBef>
                <a:spcPts val="0"/>
              </a:spcBef>
              <a:buNone/>
            </a:pPr>
            <a:r>
              <a:rPr lang="en-US"/>
              <a:t>Colleen lead Jigsaw Structure</a:t>
            </a:r>
          </a:p>
        </p:txBody>
      </p:sp>
      <p:sp>
        <p:nvSpPr>
          <p:cNvPr id="324" name="Shape 324"/>
          <p:cNvSpPr txBox="1"/>
          <p:nvPr>
            <p:ph idx="12" type="sldNum"/>
          </p:nvPr>
        </p:nvSpPr>
        <p:spPr>
          <a:xfrm>
            <a:off x="3884612" y="8685213"/>
            <a:ext cx="2971799" cy="457200"/>
          </a:xfrm>
          <a:prstGeom prst="rect">
            <a:avLst/>
          </a:prstGeom>
        </p:spPr>
        <p:txBody>
          <a:bodyPr anchorCtr="0" anchor="b" bIns="91425" lIns="91425" rIns="91425" tIns="91425">
            <a:noAutofit/>
          </a:bodyPr>
          <a:lstStyle/>
          <a:p>
            <a:pPr lvl="0" rtl="0">
              <a:spcBef>
                <a:spcPts val="0"/>
              </a:spcBef>
              <a:buClr>
                <a:srgbClr val="000000"/>
              </a:buClr>
              <a:buFont typeface="Arial"/>
              <a:buNone/>
            </a:pPr>
            <a:r>
              <a:t/>
            </a:r>
            <a:endParaRPr/>
          </a:p>
          <a:p>
            <a:pPr lvl="1" rtl="0">
              <a:spcBef>
                <a:spcPts val="0"/>
              </a:spcBef>
              <a:buClr>
                <a:srgbClr val="000000"/>
              </a:buClr>
              <a:buFont typeface="Courier New"/>
              <a:buNone/>
            </a:pPr>
            <a:r>
              <a:t/>
            </a:r>
            <a:endParaRPr/>
          </a:p>
          <a:p>
            <a:pPr lvl="2" rtl="0">
              <a:spcBef>
                <a:spcPts val="0"/>
              </a:spcBef>
              <a:buClr>
                <a:srgbClr val="000000"/>
              </a:buClr>
              <a:buFont typeface="Noto Symbol"/>
              <a:buNone/>
            </a:pPr>
            <a:r>
              <a:t/>
            </a:r>
            <a:endParaRPr/>
          </a:p>
          <a:p>
            <a:pPr lvl="3" rtl="0">
              <a:spcBef>
                <a:spcPts val="0"/>
              </a:spcBef>
              <a:buClr>
                <a:srgbClr val="000000"/>
              </a:buClr>
              <a:buFont typeface="Arial"/>
              <a:buNone/>
            </a:pPr>
            <a:r>
              <a:t/>
            </a:r>
            <a:endParaRPr/>
          </a:p>
          <a:p>
            <a:pPr lvl="4" rtl="0">
              <a:spcBef>
                <a:spcPts val="0"/>
              </a:spcBef>
              <a:buClr>
                <a:srgbClr val="000000"/>
              </a:buClr>
              <a:buFont typeface="Courier New"/>
              <a:buNone/>
            </a:pPr>
            <a:r>
              <a:t/>
            </a:r>
            <a:endParaRPr/>
          </a:p>
          <a:p>
            <a:pPr lvl="5" rtl="0">
              <a:spcBef>
                <a:spcPts val="0"/>
              </a:spcBef>
              <a:buClr>
                <a:srgbClr val="000000"/>
              </a:buClr>
              <a:buFont typeface="Noto Symbol"/>
              <a:buNone/>
            </a:pPr>
            <a:r>
              <a:t/>
            </a:r>
            <a:endParaRPr/>
          </a:p>
          <a:p>
            <a:pPr lvl="6" rtl="0">
              <a:spcBef>
                <a:spcPts val="0"/>
              </a:spcBef>
              <a:buClr>
                <a:srgbClr val="000000"/>
              </a:buClr>
              <a:buFont typeface="Arial"/>
              <a:buNone/>
            </a:pPr>
            <a:r>
              <a:t/>
            </a:r>
            <a:endParaRPr/>
          </a:p>
          <a:p>
            <a:pPr lvl="7" rtl="0">
              <a:spcBef>
                <a:spcPts val="0"/>
              </a:spcBef>
              <a:buClr>
                <a:srgbClr val="000000"/>
              </a:buClr>
              <a:buFont typeface="Courier New"/>
              <a:buNone/>
            </a:pPr>
            <a:r>
              <a:t/>
            </a:r>
            <a:endParaRPr/>
          </a:p>
          <a:p>
            <a:pPr lvl="8" rtl="0">
              <a:spcBef>
                <a:spcPts val="0"/>
              </a:spcBef>
              <a:buClr>
                <a:srgbClr val="000000"/>
              </a:buClr>
              <a:buFont typeface="Noto Symbol"/>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31" name="Shape 331"/>
        <p:cNvGrpSpPr/>
        <p:nvPr/>
      </p:nvGrpSpPr>
      <p:grpSpPr>
        <a:xfrm>
          <a:off x="0" y="0"/>
          <a:ext cx="0" cy="0"/>
          <a:chOff x="0" y="0"/>
          <a:chExt cx="0" cy="0"/>
        </a:xfrm>
      </p:grpSpPr>
      <p:sp>
        <p:nvSpPr>
          <p:cNvPr id="332" name="Shape 332"/>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333" name="Shape 333"/>
          <p:cNvSpPr txBox="1"/>
          <p:nvPr>
            <p:ph idx="1" type="body"/>
          </p:nvPr>
        </p:nvSpPr>
        <p:spPr>
          <a:xfrm>
            <a:off x="685800" y="4343400"/>
            <a:ext cx="5486399" cy="4114800"/>
          </a:xfrm>
          <a:prstGeom prst="rect">
            <a:avLst/>
          </a:prstGeom>
        </p:spPr>
        <p:txBody>
          <a:bodyPr anchorCtr="0" anchor="ctr" bIns="91425" lIns="91425" rIns="91425" tIns="91425">
            <a:noAutofit/>
          </a:bodyPr>
          <a:lstStyle/>
          <a:p>
            <a:pPr lvl="0" rtl="0">
              <a:spcBef>
                <a:spcPts val="0"/>
              </a:spcBef>
              <a:buNone/>
            </a:pPr>
            <a:r>
              <a:rPr lang="en-US"/>
              <a:t>Terri do quick assessment Our consesogram will allow us to think about the descriptors of a CRWP classroom. Think about yourself personally. How do you feel about each descriptor? Place yourself on the chart. Very comfortable, know enough to use in my classroom, want to know more.</a:t>
            </a:r>
          </a:p>
        </p:txBody>
      </p:sp>
      <p:sp>
        <p:nvSpPr>
          <p:cNvPr id="334" name="Shape 334"/>
          <p:cNvSpPr txBox="1"/>
          <p:nvPr>
            <p:ph idx="12" type="sldNum"/>
          </p:nvPr>
        </p:nvSpPr>
        <p:spPr>
          <a:xfrm>
            <a:off x="3884612" y="8685213"/>
            <a:ext cx="2971799" cy="457200"/>
          </a:xfrm>
          <a:prstGeom prst="rect">
            <a:avLst/>
          </a:prstGeom>
        </p:spPr>
        <p:txBody>
          <a:bodyPr anchorCtr="0" anchor="b" bIns="91425" lIns="91425" rIns="91425" tIns="91425">
            <a:noAutofit/>
          </a:bodyPr>
          <a:lstStyle/>
          <a:p>
            <a:pPr lvl="0" rtl="0">
              <a:spcBef>
                <a:spcPts val="0"/>
              </a:spcBef>
              <a:buClr>
                <a:srgbClr val="000000"/>
              </a:buClr>
              <a:buFont typeface="Arial"/>
              <a:buNone/>
            </a:pPr>
            <a:r>
              <a:t/>
            </a:r>
            <a:endParaRPr/>
          </a:p>
          <a:p>
            <a:pPr lvl="1" rtl="0">
              <a:spcBef>
                <a:spcPts val="0"/>
              </a:spcBef>
              <a:buClr>
                <a:srgbClr val="000000"/>
              </a:buClr>
              <a:buFont typeface="Courier New"/>
              <a:buNone/>
            </a:pPr>
            <a:r>
              <a:t/>
            </a:r>
            <a:endParaRPr/>
          </a:p>
          <a:p>
            <a:pPr lvl="2" rtl="0">
              <a:spcBef>
                <a:spcPts val="0"/>
              </a:spcBef>
              <a:buClr>
                <a:srgbClr val="000000"/>
              </a:buClr>
              <a:buFont typeface="Noto Symbol"/>
              <a:buNone/>
            </a:pPr>
            <a:r>
              <a:t/>
            </a:r>
            <a:endParaRPr/>
          </a:p>
          <a:p>
            <a:pPr lvl="3" rtl="0">
              <a:spcBef>
                <a:spcPts val="0"/>
              </a:spcBef>
              <a:buClr>
                <a:srgbClr val="000000"/>
              </a:buClr>
              <a:buFont typeface="Arial"/>
              <a:buNone/>
            </a:pPr>
            <a:r>
              <a:t/>
            </a:r>
            <a:endParaRPr/>
          </a:p>
          <a:p>
            <a:pPr lvl="4" rtl="0">
              <a:spcBef>
                <a:spcPts val="0"/>
              </a:spcBef>
              <a:buClr>
                <a:srgbClr val="000000"/>
              </a:buClr>
              <a:buFont typeface="Courier New"/>
              <a:buNone/>
            </a:pPr>
            <a:r>
              <a:t/>
            </a:r>
            <a:endParaRPr/>
          </a:p>
          <a:p>
            <a:pPr lvl="5" rtl="0">
              <a:spcBef>
                <a:spcPts val="0"/>
              </a:spcBef>
              <a:buClr>
                <a:srgbClr val="000000"/>
              </a:buClr>
              <a:buFont typeface="Noto Symbol"/>
              <a:buNone/>
            </a:pPr>
            <a:r>
              <a:t/>
            </a:r>
            <a:endParaRPr/>
          </a:p>
          <a:p>
            <a:pPr lvl="6" rtl="0">
              <a:spcBef>
                <a:spcPts val="0"/>
              </a:spcBef>
              <a:buClr>
                <a:srgbClr val="000000"/>
              </a:buClr>
              <a:buFont typeface="Arial"/>
              <a:buNone/>
            </a:pPr>
            <a:r>
              <a:t/>
            </a:r>
            <a:endParaRPr/>
          </a:p>
          <a:p>
            <a:pPr lvl="7" rtl="0">
              <a:spcBef>
                <a:spcPts val="0"/>
              </a:spcBef>
              <a:buClr>
                <a:srgbClr val="000000"/>
              </a:buClr>
              <a:buFont typeface="Courier New"/>
              <a:buNone/>
            </a:pPr>
            <a:r>
              <a:t/>
            </a:r>
            <a:endParaRPr/>
          </a:p>
          <a:p>
            <a:pPr lvl="8" rtl="0">
              <a:spcBef>
                <a:spcPts val="0"/>
              </a:spcBef>
              <a:buClr>
                <a:srgbClr val="000000"/>
              </a:buClr>
              <a:buFont typeface="Noto Symbol"/>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6" name="Shape 86"/>
        <p:cNvGrpSpPr/>
        <p:nvPr/>
      </p:nvGrpSpPr>
      <p:grpSpPr>
        <a:xfrm>
          <a:off x="0" y="0"/>
          <a:ext cx="0" cy="0"/>
          <a:chOff x="0" y="0"/>
          <a:chExt cx="0" cy="0"/>
        </a:xfrm>
      </p:grpSpPr>
      <p:sp>
        <p:nvSpPr>
          <p:cNvPr id="87" name="Shape 87"/>
          <p:cNvSpPr txBox="1"/>
          <p:nvPr>
            <p:ph idx="12" type="sldNum"/>
          </p:nvPr>
        </p:nvSpPr>
        <p:spPr>
          <a:xfrm>
            <a:off x="6553200" y="6356350"/>
            <a:ext cx="2133598" cy="365099"/>
          </a:xfrm>
          <a:prstGeom prst="rect">
            <a:avLst/>
          </a:prstGeom>
          <a:noFill/>
          <a:ln>
            <a:noFill/>
          </a:ln>
        </p:spPr>
        <p:txBody>
          <a:bodyPr anchorCtr="0" anchor="b"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baseline="0" i="0" sz="1400" u="none" cap="none" strike="noStrike">
              <a:solidFill>
                <a:srgbClr val="000000"/>
              </a:solidFill>
              <a:latin typeface="Arial"/>
              <a:ea typeface="Arial"/>
              <a:cs typeface="Arial"/>
              <a:sym typeface="Arial"/>
            </a:endParaRPr>
          </a:p>
        </p:txBody>
      </p:sp>
      <p:sp>
        <p:nvSpPr>
          <p:cNvPr id="88" name="Shape 88"/>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indent="0" lvl="0" marL="0" marR="0" rtl="0" algn="l">
              <a:spcBef>
                <a:spcPts val="0"/>
              </a:spcBef>
              <a:buClr>
                <a:schemeClr val="dk1"/>
              </a:buClr>
              <a:buSzPct val="25000"/>
              <a:buFont typeface="Arial"/>
              <a:buNone/>
            </a:pPr>
            <a:r>
              <a:rPr lang="en-US">
                <a:solidFill>
                  <a:schemeClr val="dk1"/>
                </a:solidFill>
              </a:rPr>
              <a:t>And our theme is “Teachers as Researchers” We will look at the evidence that we have gathered from the Needs Assessment with the eyes of detectives to determine our next steps.</a:t>
            </a:r>
          </a:p>
        </p:txBody>
      </p:sp>
      <p:sp>
        <p:nvSpPr>
          <p:cNvPr id="89" name="Shape 89"/>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40" name="Shape 340"/>
        <p:cNvGrpSpPr/>
        <p:nvPr/>
      </p:nvGrpSpPr>
      <p:grpSpPr>
        <a:xfrm>
          <a:off x="0" y="0"/>
          <a:ext cx="0" cy="0"/>
          <a:chOff x="0" y="0"/>
          <a:chExt cx="0" cy="0"/>
        </a:xfrm>
      </p:grpSpPr>
      <p:sp>
        <p:nvSpPr>
          <p:cNvPr id="341" name="Shape 341"/>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342" name="Shape 342"/>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indent="0" lvl="0" marL="0" marR="0" rtl="0" algn="l">
              <a:spcBef>
                <a:spcPts val="0"/>
              </a:spcBef>
              <a:buSzPct val="25000"/>
              <a:buNone/>
            </a:pPr>
            <a:r>
              <a:rPr b="0" baseline="0" i="0" lang="en-US" u="none" cap="none" strike="noStrike">
                <a:solidFill>
                  <a:schemeClr val="dk1"/>
                </a:solidFill>
                <a:latin typeface="Arial"/>
                <a:ea typeface="Arial"/>
                <a:cs typeface="Arial"/>
                <a:sym typeface="Arial"/>
              </a:rPr>
              <a:t>The Branson School District will be represented at the NWP CRWP Summer Partnership meeting June 23-25 in St. Louis. (Briefly explain.) We will complete the Needs Assessment process during that time and begin to plan the year’s professional learning. </a:t>
            </a:r>
          </a:p>
          <a:p>
            <a:pPr indent="0" lvl="0" marL="0" marR="0" rtl="0" algn="l">
              <a:spcBef>
                <a:spcPts val="0"/>
              </a:spcBef>
              <a:buNone/>
            </a:pPr>
            <a:r>
              <a:t/>
            </a:r>
            <a:endParaRPr b="0" baseline="0" i="0" u="none" cap="none" strike="noStrike">
              <a:solidFill>
                <a:schemeClr val="dk1"/>
              </a:solidFill>
              <a:latin typeface="Arial"/>
              <a:ea typeface="Arial"/>
              <a:cs typeface="Arial"/>
              <a:sym typeface="Arial"/>
            </a:endParaRPr>
          </a:p>
          <a:p>
            <a:pPr indent="0" lvl="0" marL="0" marR="0" rtl="0" algn="l">
              <a:spcBef>
                <a:spcPts val="0"/>
              </a:spcBef>
              <a:buNone/>
            </a:pPr>
            <a:r>
              <a:t/>
            </a:r>
            <a:endParaRPr b="0" baseline="0" i="0" u="none" cap="none" strike="noStrike">
              <a:solidFill>
                <a:schemeClr val="dk1"/>
              </a:solidFill>
              <a:latin typeface="Arial"/>
              <a:ea typeface="Arial"/>
              <a:cs typeface="Arial"/>
              <a:sym typeface="Arial"/>
            </a:endParaRPr>
          </a:p>
        </p:txBody>
      </p:sp>
      <p:sp>
        <p:nvSpPr>
          <p:cNvPr id="343" name="Shape 343"/>
          <p:cNvSpPr txBox="1"/>
          <p:nvPr>
            <p:ph idx="12" type="sldNum"/>
          </p:nvPr>
        </p:nvSpPr>
        <p:spPr>
          <a:xfrm>
            <a:off x="3884612" y="8685213"/>
            <a:ext cx="2971799" cy="457200"/>
          </a:xfrm>
          <a:prstGeom prst="rect">
            <a:avLst/>
          </a:prstGeom>
          <a:noFill/>
          <a:ln>
            <a:noFill/>
          </a:ln>
        </p:spPr>
        <p:txBody>
          <a:bodyPr anchorCtr="0" anchor="b" bIns="91425" lIns="91425" rIns="91425" tIns="91425">
            <a:noAutofit/>
          </a:bodyPr>
          <a:lstStyle/>
          <a:p>
            <a:pPr indent="76200" lvl="0" marL="0" marR="0" rtl="0" algn="l">
              <a:lnSpc>
                <a:spcPct val="100000"/>
              </a:lnSpc>
              <a:spcBef>
                <a:spcPts val="0"/>
              </a:spcBef>
              <a:spcAft>
                <a:spcPts val="0"/>
              </a:spcAft>
              <a:buClr>
                <a:srgbClr val="000000"/>
              </a:buClr>
              <a:buFont typeface="Arial"/>
              <a:buNone/>
            </a:pPr>
            <a:r>
              <a:t/>
            </a:r>
            <a:endParaRPr b="0" baseline="0" i="0" sz="1200" u="none" cap="none" strike="noStrike">
              <a:solidFill>
                <a:srgbClr val="000000"/>
              </a:solidFill>
              <a:latin typeface="Arial"/>
              <a:ea typeface="Arial"/>
              <a:cs typeface="Arial"/>
              <a:sym typeface="Arial"/>
            </a:endParaRPr>
          </a:p>
          <a:p>
            <a:pPr indent="114300" lvl="1" marL="0" marR="0" rtl="0" algn="l">
              <a:lnSpc>
                <a:spcPct val="100000"/>
              </a:lnSpc>
              <a:spcBef>
                <a:spcPts val="0"/>
              </a:spcBef>
              <a:spcAft>
                <a:spcPts val="0"/>
              </a:spcAft>
              <a:buClr>
                <a:srgbClr val="000000"/>
              </a:buClr>
              <a:buFont typeface="Courier New"/>
              <a:buNone/>
            </a:pPr>
            <a:r>
              <a:t/>
            </a:r>
            <a:endParaRPr b="0" baseline="0" i="0" sz="1800" u="none" cap="none" strike="noStrike">
              <a:solidFill>
                <a:srgbClr val="000000"/>
              </a:solidFill>
              <a:latin typeface="Arial"/>
              <a:ea typeface="Arial"/>
              <a:cs typeface="Arial"/>
              <a:sym typeface="Arial"/>
            </a:endParaRPr>
          </a:p>
          <a:p>
            <a:pPr indent="114300" lvl="2" marL="0" marR="0" rtl="0" algn="l">
              <a:lnSpc>
                <a:spcPct val="100000"/>
              </a:lnSpc>
              <a:spcBef>
                <a:spcPts val="0"/>
              </a:spcBef>
              <a:spcAft>
                <a:spcPts val="0"/>
              </a:spcAft>
              <a:buClr>
                <a:srgbClr val="000000"/>
              </a:buClr>
              <a:buFont typeface="Noto Symbol"/>
              <a:buNone/>
            </a:pPr>
            <a:r>
              <a:t/>
            </a:r>
            <a:endParaRPr b="0" baseline="0" i="0" sz="1800" u="none" cap="none" strike="noStrike">
              <a:solidFill>
                <a:srgbClr val="000000"/>
              </a:solidFill>
              <a:latin typeface="Arial"/>
              <a:ea typeface="Arial"/>
              <a:cs typeface="Arial"/>
              <a:sym typeface="Arial"/>
            </a:endParaRPr>
          </a:p>
          <a:p>
            <a:pPr indent="114300" lvl="3" marL="0" marR="0" rtl="0" algn="l">
              <a:lnSpc>
                <a:spcPct val="100000"/>
              </a:lnSpc>
              <a:spcBef>
                <a:spcPts val="0"/>
              </a:spcBef>
              <a:spcAft>
                <a:spcPts val="0"/>
              </a:spcAft>
              <a:buClr>
                <a:srgbClr val="000000"/>
              </a:buClr>
              <a:buFont typeface="Arial"/>
              <a:buNone/>
            </a:pPr>
            <a:r>
              <a:t/>
            </a:r>
            <a:endParaRPr b="0" baseline="0" i="0" sz="1800" u="none" cap="none" strike="noStrike">
              <a:solidFill>
                <a:srgbClr val="000000"/>
              </a:solidFill>
              <a:latin typeface="Arial"/>
              <a:ea typeface="Arial"/>
              <a:cs typeface="Arial"/>
              <a:sym typeface="Arial"/>
            </a:endParaRPr>
          </a:p>
          <a:p>
            <a:pPr indent="114300" lvl="4" marL="0" marR="0" rtl="0" algn="l">
              <a:lnSpc>
                <a:spcPct val="100000"/>
              </a:lnSpc>
              <a:spcBef>
                <a:spcPts val="0"/>
              </a:spcBef>
              <a:spcAft>
                <a:spcPts val="0"/>
              </a:spcAft>
              <a:buClr>
                <a:srgbClr val="000000"/>
              </a:buClr>
              <a:buFont typeface="Courier New"/>
              <a:buNone/>
            </a:pPr>
            <a:r>
              <a:t/>
            </a:r>
            <a:endParaRPr b="0" baseline="0" i="0" sz="1800" u="none" cap="none" strike="noStrike">
              <a:solidFill>
                <a:srgbClr val="000000"/>
              </a:solidFill>
              <a:latin typeface="Arial"/>
              <a:ea typeface="Arial"/>
              <a:cs typeface="Arial"/>
              <a:sym typeface="Arial"/>
            </a:endParaRPr>
          </a:p>
          <a:p>
            <a:pPr indent="114300" lvl="5" marL="0" marR="0" rtl="0" algn="l">
              <a:lnSpc>
                <a:spcPct val="100000"/>
              </a:lnSpc>
              <a:spcBef>
                <a:spcPts val="0"/>
              </a:spcBef>
              <a:spcAft>
                <a:spcPts val="0"/>
              </a:spcAft>
              <a:buClr>
                <a:srgbClr val="000000"/>
              </a:buClr>
              <a:buFont typeface="Noto Symbol"/>
              <a:buNone/>
            </a:pPr>
            <a:r>
              <a:t/>
            </a:r>
            <a:endParaRPr b="0" baseline="0" i="0" sz="1800" u="none" cap="none" strike="noStrike">
              <a:solidFill>
                <a:srgbClr val="000000"/>
              </a:solidFill>
              <a:latin typeface="Arial"/>
              <a:ea typeface="Arial"/>
              <a:cs typeface="Arial"/>
              <a:sym typeface="Arial"/>
            </a:endParaRPr>
          </a:p>
          <a:p>
            <a:pPr indent="114300" lvl="6" marL="0" marR="0" rtl="0" algn="l">
              <a:lnSpc>
                <a:spcPct val="100000"/>
              </a:lnSpc>
              <a:spcBef>
                <a:spcPts val="0"/>
              </a:spcBef>
              <a:spcAft>
                <a:spcPts val="0"/>
              </a:spcAft>
              <a:buClr>
                <a:srgbClr val="000000"/>
              </a:buClr>
              <a:buFont typeface="Arial"/>
              <a:buNone/>
            </a:pPr>
            <a:r>
              <a:t/>
            </a:r>
            <a:endParaRPr b="0" baseline="0" i="0" sz="1800" u="none" cap="none" strike="noStrike">
              <a:solidFill>
                <a:srgbClr val="000000"/>
              </a:solidFill>
              <a:latin typeface="Arial"/>
              <a:ea typeface="Arial"/>
              <a:cs typeface="Arial"/>
              <a:sym typeface="Arial"/>
            </a:endParaRPr>
          </a:p>
          <a:p>
            <a:pPr indent="114300" lvl="7" marL="0" marR="0" rtl="0" algn="l">
              <a:lnSpc>
                <a:spcPct val="100000"/>
              </a:lnSpc>
              <a:spcBef>
                <a:spcPts val="0"/>
              </a:spcBef>
              <a:spcAft>
                <a:spcPts val="0"/>
              </a:spcAft>
              <a:buClr>
                <a:srgbClr val="000000"/>
              </a:buClr>
              <a:buFont typeface="Courier New"/>
              <a:buNone/>
            </a:pPr>
            <a:r>
              <a:t/>
            </a:r>
            <a:endParaRPr b="0" baseline="0" i="0" sz="1800" u="none" cap="none" strike="noStrike">
              <a:solidFill>
                <a:srgbClr val="000000"/>
              </a:solidFill>
              <a:latin typeface="Arial"/>
              <a:ea typeface="Arial"/>
              <a:cs typeface="Arial"/>
              <a:sym typeface="Arial"/>
            </a:endParaRPr>
          </a:p>
          <a:p>
            <a:pPr indent="114300" lvl="8" marL="0" marR="0" rtl="0" algn="l">
              <a:lnSpc>
                <a:spcPct val="100000"/>
              </a:lnSpc>
              <a:spcBef>
                <a:spcPts val="0"/>
              </a:spcBef>
              <a:spcAft>
                <a:spcPts val="0"/>
              </a:spcAft>
              <a:buClr>
                <a:srgbClr val="000000"/>
              </a:buClr>
              <a:buFont typeface="Noto Symbol"/>
              <a:buNone/>
            </a:pPr>
            <a:r>
              <a:t/>
            </a:r>
            <a:endParaRPr b="0" baseline="0" i="0" sz="1800" u="none" cap="none" strike="noStrike">
              <a:solidFill>
                <a:srgbClr val="000000"/>
              </a:solidFill>
              <a:latin typeface="Arial"/>
              <a:ea typeface="Arial"/>
              <a:cs typeface="Arial"/>
              <a:sym typeface="Arial"/>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48" name="Shape 348"/>
        <p:cNvGrpSpPr/>
        <p:nvPr/>
      </p:nvGrpSpPr>
      <p:grpSpPr>
        <a:xfrm>
          <a:off x="0" y="0"/>
          <a:ext cx="0" cy="0"/>
          <a:chOff x="0" y="0"/>
          <a:chExt cx="0" cy="0"/>
        </a:xfrm>
      </p:grpSpPr>
      <p:sp>
        <p:nvSpPr>
          <p:cNvPr id="349" name="Shape 349"/>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350" name="Shape 350"/>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indent="0" lvl="0" marL="0" marR="0" rtl="0" algn="l">
              <a:spcBef>
                <a:spcPts val="0"/>
              </a:spcBef>
              <a:buNone/>
            </a:pPr>
            <a:r>
              <a:t/>
            </a:r>
            <a:endParaRPr b="0" baseline="0" i="0" sz="1800" u="none" cap="none" strike="noStrike">
              <a:solidFill>
                <a:schemeClr val="dk1"/>
              </a:solidFill>
              <a:latin typeface="Arial"/>
              <a:ea typeface="Arial"/>
              <a:cs typeface="Arial"/>
              <a:sym typeface="Arial"/>
            </a:endParaRPr>
          </a:p>
        </p:txBody>
      </p:sp>
      <p:sp>
        <p:nvSpPr>
          <p:cNvPr id="351" name="Shape 351"/>
          <p:cNvSpPr txBox="1"/>
          <p:nvPr>
            <p:ph idx="12" type="sldNum"/>
          </p:nvPr>
        </p:nvSpPr>
        <p:spPr>
          <a:xfrm>
            <a:off x="3884612" y="8685213"/>
            <a:ext cx="2971799" cy="457200"/>
          </a:xfrm>
          <a:prstGeom prst="rect">
            <a:avLst/>
          </a:prstGeom>
          <a:noFill/>
          <a:ln>
            <a:noFill/>
          </a:ln>
        </p:spPr>
        <p:txBody>
          <a:bodyPr anchorCtr="0" anchor="b" bIns="91425" lIns="91425" rIns="91425" tIns="91425">
            <a:noAutofit/>
          </a:bodyPr>
          <a:lstStyle/>
          <a:p>
            <a:pPr indent="76200" lvl="0" marL="0" marR="0" rtl="0" algn="l">
              <a:lnSpc>
                <a:spcPct val="100000"/>
              </a:lnSpc>
              <a:spcBef>
                <a:spcPts val="0"/>
              </a:spcBef>
              <a:spcAft>
                <a:spcPts val="0"/>
              </a:spcAft>
              <a:buClr>
                <a:srgbClr val="000000"/>
              </a:buClr>
              <a:buFont typeface="Arial"/>
              <a:buNone/>
            </a:pPr>
            <a:r>
              <a:t/>
            </a:r>
            <a:endParaRPr b="0" baseline="0" i="0" sz="1200" u="none" cap="none" strike="noStrike">
              <a:solidFill>
                <a:srgbClr val="000000"/>
              </a:solidFill>
              <a:latin typeface="Arial"/>
              <a:ea typeface="Arial"/>
              <a:cs typeface="Arial"/>
              <a:sym typeface="Arial"/>
            </a:endParaRPr>
          </a:p>
          <a:p>
            <a:pPr indent="114300" lvl="1" marL="0" marR="0" rtl="0" algn="l">
              <a:lnSpc>
                <a:spcPct val="100000"/>
              </a:lnSpc>
              <a:spcBef>
                <a:spcPts val="0"/>
              </a:spcBef>
              <a:spcAft>
                <a:spcPts val="0"/>
              </a:spcAft>
              <a:buClr>
                <a:srgbClr val="000000"/>
              </a:buClr>
              <a:buFont typeface="Courier New"/>
              <a:buNone/>
            </a:pPr>
            <a:r>
              <a:t/>
            </a:r>
            <a:endParaRPr b="0" baseline="0" i="0" sz="1800" u="none" cap="none" strike="noStrike">
              <a:solidFill>
                <a:srgbClr val="000000"/>
              </a:solidFill>
              <a:latin typeface="Arial"/>
              <a:ea typeface="Arial"/>
              <a:cs typeface="Arial"/>
              <a:sym typeface="Arial"/>
            </a:endParaRPr>
          </a:p>
          <a:p>
            <a:pPr indent="114300" lvl="2" marL="0" marR="0" rtl="0" algn="l">
              <a:lnSpc>
                <a:spcPct val="100000"/>
              </a:lnSpc>
              <a:spcBef>
                <a:spcPts val="0"/>
              </a:spcBef>
              <a:spcAft>
                <a:spcPts val="0"/>
              </a:spcAft>
              <a:buClr>
                <a:srgbClr val="000000"/>
              </a:buClr>
              <a:buFont typeface="Noto Symbol"/>
              <a:buNone/>
            </a:pPr>
            <a:r>
              <a:t/>
            </a:r>
            <a:endParaRPr b="0" baseline="0" i="0" sz="1800" u="none" cap="none" strike="noStrike">
              <a:solidFill>
                <a:srgbClr val="000000"/>
              </a:solidFill>
              <a:latin typeface="Arial"/>
              <a:ea typeface="Arial"/>
              <a:cs typeface="Arial"/>
              <a:sym typeface="Arial"/>
            </a:endParaRPr>
          </a:p>
          <a:p>
            <a:pPr indent="114300" lvl="3" marL="0" marR="0" rtl="0" algn="l">
              <a:lnSpc>
                <a:spcPct val="100000"/>
              </a:lnSpc>
              <a:spcBef>
                <a:spcPts val="0"/>
              </a:spcBef>
              <a:spcAft>
                <a:spcPts val="0"/>
              </a:spcAft>
              <a:buClr>
                <a:srgbClr val="000000"/>
              </a:buClr>
              <a:buFont typeface="Arial"/>
              <a:buNone/>
            </a:pPr>
            <a:r>
              <a:t/>
            </a:r>
            <a:endParaRPr b="0" baseline="0" i="0" sz="1800" u="none" cap="none" strike="noStrike">
              <a:solidFill>
                <a:srgbClr val="000000"/>
              </a:solidFill>
              <a:latin typeface="Arial"/>
              <a:ea typeface="Arial"/>
              <a:cs typeface="Arial"/>
              <a:sym typeface="Arial"/>
            </a:endParaRPr>
          </a:p>
          <a:p>
            <a:pPr indent="114300" lvl="4" marL="0" marR="0" rtl="0" algn="l">
              <a:lnSpc>
                <a:spcPct val="100000"/>
              </a:lnSpc>
              <a:spcBef>
                <a:spcPts val="0"/>
              </a:spcBef>
              <a:spcAft>
                <a:spcPts val="0"/>
              </a:spcAft>
              <a:buClr>
                <a:srgbClr val="000000"/>
              </a:buClr>
              <a:buFont typeface="Courier New"/>
              <a:buNone/>
            </a:pPr>
            <a:r>
              <a:t/>
            </a:r>
            <a:endParaRPr b="0" baseline="0" i="0" sz="1800" u="none" cap="none" strike="noStrike">
              <a:solidFill>
                <a:srgbClr val="000000"/>
              </a:solidFill>
              <a:latin typeface="Arial"/>
              <a:ea typeface="Arial"/>
              <a:cs typeface="Arial"/>
              <a:sym typeface="Arial"/>
            </a:endParaRPr>
          </a:p>
          <a:p>
            <a:pPr indent="114300" lvl="5" marL="0" marR="0" rtl="0" algn="l">
              <a:lnSpc>
                <a:spcPct val="100000"/>
              </a:lnSpc>
              <a:spcBef>
                <a:spcPts val="0"/>
              </a:spcBef>
              <a:spcAft>
                <a:spcPts val="0"/>
              </a:spcAft>
              <a:buClr>
                <a:srgbClr val="000000"/>
              </a:buClr>
              <a:buFont typeface="Noto Symbol"/>
              <a:buNone/>
            </a:pPr>
            <a:r>
              <a:t/>
            </a:r>
            <a:endParaRPr b="0" baseline="0" i="0" sz="1800" u="none" cap="none" strike="noStrike">
              <a:solidFill>
                <a:srgbClr val="000000"/>
              </a:solidFill>
              <a:latin typeface="Arial"/>
              <a:ea typeface="Arial"/>
              <a:cs typeface="Arial"/>
              <a:sym typeface="Arial"/>
            </a:endParaRPr>
          </a:p>
          <a:p>
            <a:pPr indent="114300" lvl="6" marL="0" marR="0" rtl="0" algn="l">
              <a:lnSpc>
                <a:spcPct val="100000"/>
              </a:lnSpc>
              <a:spcBef>
                <a:spcPts val="0"/>
              </a:spcBef>
              <a:spcAft>
                <a:spcPts val="0"/>
              </a:spcAft>
              <a:buClr>
                <a:srgbClr val="000000"/>
              </a:buClr>
              <a:buFont typeface="Arial"/>
              <a:buNone/>
            </a:pPr>
            <a:r>
              <a:t/>
            </a:r>
            <a:endParaRPr b="0" baseline="0" i="0" sz="1800" u="none" cap="none" strike="noStrike">
              <a:solidFill>
                <a:srgbClr val="000000"/>
              </a:solidFill>
              <a:latin typeface="Arial"/>
              <a:ea typeface="Arial"/>
              <a:cs typeface="Arial"/>
              <a:sym typeface="Arial"/>
            </a:endParaRPr>
          </a:p>
          <a:p>
            <a:pPr indent="114300" lvl="7" marL="0" marR="0" rtl="0" algn="l">
              <a:lnSpc>
                <a:spcPct val="100000"/>
              </a:lnSpc>
              <a:spcBef>
                <a:spcPts val="0"/>
              </a:spcBef>
              <a:spcAft>
                <a:spcPts val="0"/>
              </a:spcAft>
              <a:buClr>
                <a:srgbClr val="000000"/>
              </a:buClr>
              <a:buFont typeface="Courier New"/>
              <a:buNone/>
            </a:pPr>
            <a:r>
              <a:t/>
            </a:r>
            <a:endParaRPr b="0" baseline="0" i="0" sz="1800" u="none" cap="none" strike="noStrike">
              <a:solidFill>
                <a:srgbClr val="000000"/>
              </a:solidFill>
              <a:latin typeface="Arial"/>
              <a:ea typeface="Arial"/>
              <a:cs typeface="Arial"/>
              <a:sym typeface="Arial"/>
            </a:endParaRPr>
          </a:p>
          <a:p>
            <a:pPr indent="114300" lvl="8" marL="0" marR="0" rtl="0" algn="l">
              <a:lnSpc>
                <a:spcPct val="100000"/>
              </a:lnSpc>
              <a:spcBef>
                <a:spcPts val="0"/>
              </a:spcBef>
              <a:spcAft>
                <a:spcPts val="0"/>
              </a:spcAft>
              <a:buClr>
                <a:srgbClr val="000000"/>
              </a:buClr>
              <a:buFont typeface="Noto Symbol"/>
              <a:buNone/>
            </a:pPr>
            <a:r>
              <a:t/>
            </a:r>
            <a:endParaRPr b="0" baseline="0" i="0" sz="1800" u="none" cap="none" strike="noStrike">
              <a:solidFill>
                <a:srgbClr val="000000"/>
              </a:solidFill>
              <a:latin typeface="Arial"/>
              <a:ea typeface="Arial"/>
              <a:cs typeface="Arial"/>
              <a:sym typeface="Arial"/>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57" name="Shape 357"/>
        <p:cNvGrpSpPr/>
        <p:nvPr/>
      </p:nvGrpSpPr>
      <p:grpSpPr>
        <a:xfrm>
          <a:off x="0" y="0"/>
          <a:ext cx="0" cy="0"/>
          <a:chOff x="0" y="0"/>
          <a:chExt cx="0" cy="0"/>
        </a:xfrm>
      </p:grpSpPr>
      <p:sp>
        <p:nvSpPr>
          <p:cNvPr id="358" name="Shape 358"/>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359" name="Shape 359"/>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indent="0" lvl="0" marL="0" marR="0" rtl="0" algn="l">
              <a:spcBef>
                <a:spcPts val="0"/>
              </a:spcBef>
              <a:buSzPct val="25000"/>
              <a:buNone/>
            </a:pPr>
            <a:r>
              <a:rPr lang="en-US">
                <a:solidFill>
                  <a:schemeClr val="dk1"/>
                </a:solidFill>
              </a:rPr>
              <a:t>What is one thing you would like us to share in Saint Louis with the other districts across the nation who are sharing this important work?</a:t>
            </a:r>
          </a:p>
        </p:txBody>
      </p:sp>
      <p:sp>
        <p:nvSpPr>
          <p:cNvPr id="360" name="Shape 360"/>
          <p:cNvSpPr txBox="1"/>
          <p:nvPr>
            <p:ph idx="12" type="sldNum"/>
          </p:nvPr>
        </p:nvSpPr>
        <p:spPr>
          <a:xfrm>
            <a:off x="3884612" y="8685213"/>
            <a:ext cx="2971799" cy="457200"/>
          </a:xfrm>
          <a:prstGeom prst="rect">
            <a:avLst/>
          </a:prstGeom>
          <a:noFill/>
          <a:ln>
            <a:noFill/>
          </a:ln>
        </p:spPr>
        <p:txBody>
          <a:bodyPr anchorCtr="0" anchor="b" bIns="91425" lIns="91425" rIns="91425" tIns="91425">
            <a:noAutofit/>
          </a:bodyPr>
          <a:lstStyle/>
          <a:p>
            <a:pPr indent="76200" lvl="0" marL="0" marR="0" rtl="0" algn="l">
              <a:lnSpc>
                <a:spcPct val="100000"/>
              </a:lnSpc>
              <a:spcBef>
                <a:spcPts val="0"/>
              </a:spcBef>
              <a:spcAft>
                <a:spcPts val="0"/>
              </a:spcAft>
              <a:buClr>
                <a:srgbClr val="000000"/>
              </a:buClr>
              <a:buFont typeface="Arial"/>
              <a:buNone/>
            </a:pPr>
            <a:r>
              <a:t/>
            </a:r>
            <a:endParaRPr b="0" baseline="0" i="0" sz="1200" u="none" cap="none" strike="noStrike">
              <a:solidFill>
                <a:srgbClr val="000000"/>
              </a:solidFill>
              <a:latin typeface="Arial"/>
              <a:ea typeface="Arial"/>
              <a:cs typeface="Arial"/>
              <a:sym typeface="Arial"/>
            </a:endParaRPr>
          </a:p>
          <a:p>
            <a:pPr indent="114300" lvl="1" marL="0" marR="0" rtl="0" algn="l">
              <a:lnSpc>
                <a:spcPct val="100000"/>
              </a:lnSpc>
              <a:spcBef>
                <a:spcPts val="0"/>
              </a:spcBef>
              <a:spcAft>
                <a:spcPts val="0"/>
              </a:spcAft>
              <a:buClr>
                <a:srgbClr val="000000"/>
              </a:buClr>
              <a:buFont typeface="Courier New"/>
              <a:buNone/>
            </a:pPr>
            <a:r>
              <a:t/>
            </a:r>
            <a:endParaRPr b="0" baseline="0" i="0" sz="1800" u="none" cap="none" strike="noStrike">
              <a:solidFill>
                <a:srgbClr val="000000"/>
              </a:solidFill>
              <a:latin typeface="Arial"/>
              <a:ea typeface="Arial"/>
              <a:cs typeface="Arial"/>
              <a:sym typeface="Arial"/>
            </a:endParaRPr>
          </a:p>
          <a:p>
            <a:pPr indent="114300" lvl="2" marL="0" marR="0" rtl="0" algn="l">
              <a:lnSpc>
                <a:spcPct val="100000"/>
              </a:lnSpc>
              <a:spcBef>
                <a:spcPts val="0"/>
              </a:spcBef>
              <a:spcAft>
                <a:spcPts val="0"/>
              </a:spcAft>
              <a:buClr>
                <a:srgbClr val="000000"/>
              </a:buClr>
              <a:buFont typeface="Noto Symbol"/>
              <a:buNone/>
            </a:pPr>
            <a:r>
              <a:t/>
            </a:r>
            <a:endParaRPr b="0" baseline="0" i="0" sz="1800" u="none" cap="none" strike="noStrike">
              <a:solidFill>
                <a:srgbClr val="000000"/>
              </a:solidFill>
              <a:latin typeface="Arial"/>
              <a:ea typeface="Arial"/>
              <a:cs typeface="Arial"/>
              <a:sym typeface="Arial"/>
            </a:endParaRPr>
          </a:p>
          <a:p>
            <a:pPr indent="114300" lvl="3" marL="0" marR="0" rtl="0" algn="l">
              <a:lnSpc>
                <a:spcPct val="100000"/>
              </a:lnSpc>
              <a:spcBef>
                <a:spcPts val="0"/>
              </a:spcBef>
              <a:spcAft>
                <a:spcPts val="0"/>
              </a:spcAft>
              <a:buClr>
                <a:srgbClr val="000000"/>
              </a:buClr>
              <a:buFont typeface="Arial"/>
              <a:buNone/>
            </a:pPr>
            <a:r>
              <a:t/>
            </a:r>
            <a:endParaRPr b="0" baseline="0" i="0" sz="1800" u="none" cap="none" strike="noStrike">
              <a:solidFill>
                <a:srgbClr val="000000"/>
              </a:solidFill>
              <a:latin typeface="Arial"/>
              <a:ea typeface="Arial"/>
              <a:cs typeface="Arial"/>
              <a:sym typeface="Arial"/>
            </a:endParaRPr>
          </a:p>
          <a:p>
            <a:pPr indent="114300" lvl="4" marL="0" marR="0" rtl="0" algn="l">
              <a:lnSpc>
                <a:spcPct val="100000"/>
              </a:lnSpc>
              <a:spcBef>
                <a:spcPts val="0"/>
              </a:spcBef>
              <a:spcAft>
                <a:spcPts val="0"/>
              </a:spcAft>
              <a:buClr>
                <a:srgbClr val="000000"/>
              </a:buClr>
              <a:buFont typeface="Courier New"/>
              <a:buNone/>
            </a:pPr>
            <a:r>
              <a:t/>
            </a:r>
            <a:endParaRPr b="0" baseline="0" i="0" sz="1800" u="none" cap="none" strike="noStrike">
              <a:solidFill>
                <a:srgbClr val="000000"/>
              </a:solidFill>
              <a:latin typeface="Arial"/>
              <a:ea typeface="Arial"/>
              <a:cs typeface="Arial"/>
              <a:sym typeface="Arial"/>
            </a:endParaRPr>
          </a:p>
          <a:p>
            <a:pPr indent="114300" lvl="5" marL="0" marR="0" rtl="0" algn="l">
              <a:lnSpc>
                <a:spcPct val="100000"/>
              </a:lnSpc>
              <a:spcBef>
                <a:spcPts val="0"/>
              </a:spcBef>
              <a:spcAft>
                <a:spcPts val="0"/>
              </a:spcAft>
              <a:buClr>
                <a:srgbClr val="000000"/>
              </a:buClr>
              <a:buFont typeface="Noto Symbol"/>
              <a:buNone/>
            </a:pPr>
            <a:r>
              <a:t/>
            </a:r>
            <a:endParaRPr b="0" baseline="0" i="0" sz="1800" u="none" cap="none" strike="noStrike">
              <a:solidFill>
                <a:srgbClr val="000000"/>
              </a:solidFill>
              <a:latin typeface="Arial"/>
              <a:ea typeface="Arial"/>
              <a:cs typeface="Arial"/>
              <a:sym typeface="Arial"/>
            </a:endParaRPr>
          </a:p>
          <a:p>
            <a:pPr indent="114300" lvl="6" marL="0" marR="0" rtl="0" algn="l">
              <a:lnSpc>
                <a:spcPct val="100000"/>
              </a:lnSpc>
              <a:spcBef>
                <a:spcPts val="0"/>
              </a:spcBef>
              <a:spcAft>
                <a:spcPts val="0"/>
              </a:spcAft>
              <a:buClr>
                <a:srgbClr val="000000"/>
              </a:buClr>
              <a:buFont typeface="Arial"/>
              <a:buNone/>
            </a:pPr>
            <a:r>
              <a:t/>
            </a:r>
            <a:endParaRPr b="0" baseline="0" i="0" sz="1800" u="none" cap="none" strike="noStrike">
              <a:solidFill>
                <a:srgbClr val="000000"/>
              </a:solidFill>
              <a:latin typeface="Arial"/>
              <a:ea typeface="Arial"/>
              <a:cs typeface="Arial"/>
              <a:sym typeface="Arial"/>
            </a:endParaRPr>
          </a:p>
          <a:p>
            <a:pPr indent="114300" lvl="7" marL="0" marR="0" rtl="0" algn="l">
              <a:lnSpc>
                <a:spcPct val="100000"/>
              </a:lnSpc>
              <a:spcBef>
                <a:spcPts val="0"/>
              </a:spcBef>
              <a:spcAft>
                <a:spcPts val="0"/>
              </a:spcAft>
              <a:buClr>
                <a:srgbClr val="000000"/>
              </a:buClr>
              <a:buFont typeface="Courier New"/>
              <a:buNone/>
            </a:pPr>
            <a:r>
              <a:t/>
            </a:r>
            <a:endParaRPr b="0" baseline="0" i="0" sz="1800" u="none" cap="none" strike="noStrike">
              <a:solidFill>
                <a:srgbClr val="000000"/>
              </a:solidFill>
              <a:latin typeface="Arial"/>
              <a:ea typeface="Arial"/>
              <a:cs typeface="Arial"/>
              <a:sym typeface="Arial"/>
            </a:endParaRPr>
          </a:p>
          <a:p>
            <a:pPr indent="114300" lvl="8" marL="0" marR="0" rtl="0" algn="l">
              <a:lnSpc>
                <a:spcPct val="100000"/>
              </a:lnSpc>
              <a:spcBef>
                <a:spcPts val="0"/>
              </a:spcBef>
              <a:spcAft>
                <a:spcPts val="0"/>
              </a:spcAft>
              <a:buClr>
                <a:srgbClr val="000000"/>
              </a:buClr>
              <a:buFont typeface="Noto Symbol"/>
              <a:buNone/>
            </a:pPr>
            <a:r>
              <a:t/>
            </a:r>
            <a:endParaRPr b="0" baseline="0" i="0" sz="1800" u="none" cap="none" strike="noStrike">
              <a:solidFill>
                <a:srgbClr val="000000"/>
              </a:solidFill>
              <a:latin typeface="Arial"/>
              <a:ea typeface="Arial"/>
              <a:cs typeface="Arial"/>
              <a:sym typeface="Arial"/>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69" name="Shape 369"/>
        <p:cNvGrpSpPr/>
        <p:nvPr/>
      </p:nvGrpSpPr>
      <p:grpSpPr>
        <a:xfrm>
          <a:off x="0" y="0"/>
          <a:ext cx="0" cy="0"/>
          <a:chOff x="0" y="0"/>
          <a:chExt cx="0" cy="0"/>
        </a:xfrm>
      </p:grpSpPr>
      <p:sp>
        <p:nvSpPr>
          <p:cNvPr id="370" name="Shape 370"/>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371" name="Shape 371"/>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indent="0" lvl="0" marL="0" marR="0" rtl="0" algn="l">
              <a:spcBef>
                <a:spcPts val="0"/>
              </a:spcBef>
              <a:buSzPct val="25000"/>
              <a:buNone/>
            </a:pPr>
            <a:r>
              <a:rPr b="0" baseline="0" i="0" lang="en-US" sz="1800" u="none" cap="none" strike="noStrike">
                <a:solidFill>
                  <a:schemeClr val="dk1"/>
                </a:solidFill>
                <a:latin typeface="Arial"/>
                <a:ea typeface="Arial"/>
                <a:cs typeface="Arial"/>
                <a:sym typeface="Arial"/>
              </a:rPr>
              <a:t>Pam</a:t>
            </a:r>
          </a:p>
        </p:txBody>
      </p:sp>
      <p:sp>
        <p:nvSpPr>
          <p:cNvPr id="372" name="Shape 372"/>
          <p:cNvSpPr txBox="1"/>
          <p:nvPr>
            <p:ph idx="12" type="sldNum"/>
          </p:nvPr>
        </p:nvSpPr>
        <p:spPr>
          <a:xfrm>
            <a:off x="3884612" y="8685213"/>
            <a:ext cx="2971799" cy="457200"/>
          </a:xfrm>
          <a:prstGeom prst="rect">
            <a:avLst/>
          </a:prstGeom>
          <a:noFill/>
          <a:ln>
            <a:noFill/>
          </a:ln>
        </p:spPr>
        <p:txBody>
          <a:bodyPr anchorCtr="0" anchor="b" bIns="91425" lIns="91425" rIns="91425" tIns="91425">
            <a:noAutofit/>
          </a:bodyPr>
          <a:lstStyle/>
          <a:p>
            <a:pPr indent="76200" lvl="0" marL="0" marR="0" rtl="0" algn="l">
              <a:lnSpc>
                <a:spcPct val="100000"/>
              </a:lnSpc>
              <a:spcBef>
                <a:spcPts val="0"/>
              </a:spcBef>
              <a:spcAft>
                <a:spcPts val="0"/>
              </a:spcAft>
              <a:buClr>
                <a:srgbClr val="000000"/>
              </a:buClr>
              <a:buFont typeface="Arial"/>
              <a:buNone/>
            </a:pPr>
            <a:r>
              <a:t/>
            </a:r>
            <a:endParaRPr b="0" baseline="0" i="0" sz="1200" u="none" cap="none" strike="noStrike">
              <a:solidFill>
                <a:srgbClr val="000000"/>
              </a:solidFill>
              <a:latin typeface="Arial"/>
              <a:ea typeface="Arial"/>
              <a:cs typeface="Arial"/>
              <a:sym typeface="Arial"/>
            </a:endParaRPr>
          </a:p>
          <a:p>
            <a:pPr indent="114300" lvl="1" marL="0" marR="0" rtl="0" algn="l">
              <a:lnSpc>
                <a:spcPct val="100000"/>
              </a:lnSpc>
              <a:spcBef>
                <a:spcPts val="0"/>
              </a:spcBef>
              <a:spcAft>
                <a:spcPts val="0"/>
              </a:spcAft>
              <a:buClr>
                <a:srgbClr val="000000"/>
              </a:buClr>
              <a:buFont typeface="Courier New"/>
              <a:buNone/>
            </a:pPr>
            <a:r>
              <a:t/>
            </a:r>
            <a:endParaRPr b="0" baseline="0" i="0" sz="1800" u="none" cap="none" strike="noStrike">
              <a:solidFill>
                <a:srgbClr val="000000"/>
              </a:solidFill>
              <a:latin typeface="Arial"/>
              <a:ea typeface="Arial"/>
              <a:cs typeface="Arial"/>
              <a:sym typeface="Arial"/>
            </a:endParaRPr>
          </a:p>
          <a:p>
            <a:pPr indent="114300" lvl="2" marL="0" marR="0" rtl="0" algn="l">
              <a:lnSpc>
                <a:spcPct val="100000"/>
              </a:lnSpc>
              <a:spcBef>
                <a:spcPts val="0"/>
              </a:spcBef>
              <a:spcAft>
                <a:spcPts val="0"/>
              </a:spcAft>
              <a:buClr>
                <a:srgbClr val="000000"/>
              </a:buClr>
              <a:buFont typeface="Noto Symbol"/>
              <a:buNone/>
            </a:pPr>
            <a:r>
              <a:t/>
            </a:r>
            <a:endParaRPr b="0" baseline="0" i="0" sz="1800" u="none" cap="none" strike="noStrike">
              <a:solidFill>
                <a:srgbClr val="000000"/>
              </a:solidFill>
              <a:latin typeface="Arial"/>
              <a:ea typeface="Arial"/>
              <a:cs typeface="Arial"/>
              <a:sym typeface="Arial"/>
            </a:endParaRPr>
          </a:p>
          <a:p>
            <a:pPr indent="114300" lvl="3" marL="0" marR="0" rtl="0" algn="l">
              <a:lnSpc>
                <a:spcPct val="100000"/>
              </a:lnSpc>
              <a:spcBef>
                <a:spcPts val="0"/>
              </a:spcBef>
              <a:spcAft>
                <a:spcPts val="0"/>
              </a:spcAft>
              <a:buClr>
                <a:srgbClr val="000000"/>
              </a:buClr>
              <a:buFont typeface="Arial"/>
              <a:buNone/>
            </a:pPr>
            <a:r>
              <a:t/>
            </a:r>
            <a:endParaRPr b="0" baseline="0" i="0" sz="1800" u="none" cap="none" strike="noStrike">
              <a:solidFill>
                <a:srgbClr val="000000"/>
              </a:solidFill>
              <a:latin typeface="Arial"/>
              <a:ea typeface="Arial"/>
              <a:cs typeface="Arial"/>
              <a:sym typeface="Arial"/>
            </a:endParaRPr>
          </a:p>
          <a:p>
            <a:pPr indent="114300" lvl="4" marL="0" marR="0" rtl="0" algn="l">
              <a:lnSpc>
                <a:spcPct val="100000"/>
              </a:lnSpc>
              <a:spcBef>
                <a:spcPts val="0"/>
              </a:spcBef>
              <a:spcAft>
                <a:spcPts val="0"/>
              </a:spcAft>
              <a:buClr>
                <a:srgbClr val="000000"/>
              </a:buClr>
              <a:buFont typeface="Courier New"/>
              <a:buNone/>
            </a:pPr>
            <a:r>
              <a:t/>
            </a:r>
            <a:endParaRPr b="0" baseline="0" i="0" sz="1800" u="none" cap="none" strike="noStrike">
              <a:solidFill>
                <a:srgbClr val="000000"/>
              </a:solidFill>
              <a:latin typeface="Arial"/>
              <a:ea typeface="Arial"/>
              <a:cs typeface="Arial"/>
              <a:sym typeface="Arial"/>
            </a:endParaRPr>
          </a:p>
          <a:p>
            <a:pPr indent="114300" lvl="5" marL="0" marR="0" rtl="0" algn="l">
              <a:lnSpc>
                <a:spcPct val="100000"/>
              </a:lnSpc>
              <a:spcBef>
                <a:spcPts val="0"/>
              </a:spcBef>
              <a:spcAft>
                <a:spcPts val="0"/>
              </a:spcAft>
              <a:buClr>
                <a:srgbClr val="000000"/>
              </a:buClr>
              <a:buFont typeface="Noto Symbol"/>
              <a:buNone/>
            </a:pPr>
            <a:r>
              <a:t/>
            </a:r>
            <a:endParaRPr b="0" baseline="0" i="0" sz="1800" u="none" cap="none" strike="noStrike">
              <a:solidFill>
                <a:srgbClr val="000000"/>
              </a:solidFill>
              <a:latin typeface="Arial"/>
              <a:ea typeface="Arial"/>
              <a:cs typeface="Arial"/>
              <a:sym typeface="Arial"/>
            </a:endParaRPr>
          </a:p>
          <a:p>
            <a:pPr indent="114300" lvl="6" marL="0" marR="0" rtl="0" algn="l">
              <a:lnSpc>
                <a:spcPct val="100000"/>
              </a:lnSpc>
              <a:spcBef>
                <a:spcPts val="0"/>
              </a:spcBef>
              <a:spcAft>
                <a:spcPts val="0"/>
              </a:spcAft>
              <a:buClr>
                <a:srgbClr val="000000"/>
              </a:buClr>
              <a:buFont typeface="Arial"/>
              <a:buNone/>
            </a:pPr>
            <a:r>
              <a:t/>
            </a:r>
            <a:endParaRPr b="0" baseline="0" i="0" sz="1800" u="none" cap="none" strike="noStrike">
              <a:solidFill>
                <a:srgbClr val="000000"/>
              </a:solidFill>
              <a:latin typeface="Arial"/>
              <a:ea typeface="Arial"/>
              <a:cs typeface="Arial"/>
              <a:sym typeface="Arial"/>
            </a:endParaRPr>
          </a:p>
          <a:p>
            <a:pPr indent="114300" lvl="7" marL="0" marR="0" rtl="0" algn="l">
              <a:lnSpc>
                <a:spcPct val="100000"/>
              </a:lnSpc>
              <a:spcBef>
                <a:spcPts val="0"/>
              </a:spcBef>
              <a:spcAft>
                <a:spcPts val="0"/>
              </a:spcAft>
              <a:buClr>
                <a:srgbClr val="000000"/>
              </a:buClr>
              <a:buFont typeface="Courier New"/>
              <a:buNone/>
            </a:pPr>
            <a:r>
              <a:t/>
            </a:r>
            <a:endParaRPr b="0" baseline="0" i="0" sz="1800" u="none" cap="none" strike="noStrike">
              <a:solidFill>
                <a:srgbClr val="000000"/>
              </a:solidFill>
              <a:latin typeface="Arial"/>
              <a:ea typeface="Arial"/>
              <a:cs typeface="Arial"/>
              <a:sym typeface="Arial"/>
            </a:endParaRPr>
          </a:p>
          <a:p>
            <a:pPr indent="114300" lvl="8" marL="0" marR="0" rtl="0" algn="l">
              <a:lnSpc>
                <a:spcPct val="100000"/>
              </a:lnSpc>
              <a:spcBef>
                <a:spcPts val="0"/>
              </a:spcBef>
              <a:spcAft>
                <a:spcPts val="0"/>
              </a:spcAft>
              <a:buClr>
                <a:srgbClr val="000000"/>
              </a:buClr>
              <a:buFont typeface="Noto Symbol"/>
              <a:buNone/>
            </a:pPr>
            <a:r>
              <a:t/>
            </a:r>
            <a:endParaRPr b="0" baseline="0" i="0" sz="1800" u="none" cap="none" strike="noStrike">
              <a:solidFill>
                <a:srgbClr val="000000"/>
              </a:solidFill>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5" name="Shape 95"/>
        <p:cNvGrpSpPr/>
        <p:nvPr/>
      </p:nvGrpSpPr>
      <p:grpSpPr>
        <a:xfrm>
          <a:off x="0" y="0"/>
          <a:ext cx="0" cy="0"/>
          <a:chOff x="0" y="0"/>
          <a:chExt cx="0" cy="0"/>
        </a:xfrm>
      </p:grpSpPr>
      <p:sp>
        <p:nvSpPr>
          <p:cNvPr id="96" name="Shape 96"/>
          <p:cNvSpPr txBox="1"/>
          <p:nvPr>
            <p:ph idx="12" type="sldNum"/>
          </p:nvPr>
        </p:nvSpPr>
        <p:spPr>
          <a:xfrm>
            <a:off x="6553200" y="6356350"/>
            <a:ext cx="2133598" cy="365099"/>
          </a:xfrm>
          <a:prstGeom prst="rect">
            <a:avLst/>
          </a:prstGeom>
          <a:noFill/>
          <a:ln>
            <a:noFill/>
          </a:ln>
        </p:spPr>
        <p:txBody>
          <a:bodyPr anchorCtr="0" anchor="b"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baseline="0" i="0" sz="1400" u="none" cap="none" strike="noStrike">
              <a:solidFill>
                <a:srgbClr val="000000"/>
              </a:solidFill>
              <a:latin typeface="Arial"/>
              <a:ea typeface="Arial"/>
              <a:cs typeface="Arial"/>
              <a:sym typeface="Arial"/>
            </a:endParaRPr>
          </a:p>
        </p:txBody>
      </p:sp>
      <p:sp>
        <p:nvSpPr>
          <p:cNvPr id="97" name="Shape 97"/>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indent="0" lvl="0" marL="0" marR="0" rtl="0" algn="l">
              <a:spcBef>
                <a:spcPts val="0"/>
              </a:spcBef>
              <a:buClr>
                <a:schemeClr val="dk1"/>
              </a:buClr>
              <a:buFont typeface="Arial"/>
              <a:buNone/>
            </a:pPr>
            <a:r>
              <a:t/>
            </a:r>
            <a:endParaRPr b="0" baseline="0" i="0" sz="1800" u="none" cap="none" strike="noStrike">
              <a:solidFill>
                <a:schemeClr val="dk1"/>
              </a:solidFill>
              <a:latin typeface="Arial"/>
              <a:ea typeface="Arial"/>
              <a:cs typeface="Arial"/>
              <a:sym typeface="Arial"/>
            </a:endParaRPr>
          </a:p>
        </p:txBody>
      </p:sp>
      <p:sp>
        <p:nvSpPr>
          <p:cNvPr id="98" name="Shape 98"/>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4" name="Shape 104"/>
        <p:cNvGrpSpPr/>
        <p:nvPr/>
      </p:nvGrpSpPr>
      <p:grpSpPr>
        <a:xfrm>
          <a:off x="0" y="0"/>
          <a:ext cx="0" cy="0"/>
          <a:chOff x="0" y="0"/>
          <a:chExt cx="0" cy="0"/>
        </a:xfrm>
      </p:grpSpPr>
      <p:sp>
        <p:nvSpPr>
          <p:cNvPr id="105" name="Shape 105"/>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a:headEnd len="med" w="med" type="none"/>
            <a:tailEnd len="med" w="med" type="none"/>
          </a:ln>
        </p:spPr>
      </p:sp>
      <p:sp>
        <p:nvSpPr>
          <p:cNvPr id="106" name="Shape 106"/>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None/>
            </a:pPr>
            <a:r>
              <a:t/>
            </a:r>
            <a:endParaRPr/>
          </a:p>
        </p:txBody>
      </p:sp>
      <p:sp>
        <p:nvSpPr>
          <p:cNvPr id="107" name="Shape 107"/>
          <p:cNvSpPr txBox="1"/>
          <p:nvPr>
            <p:ph idx="12" type="sldNum"/>
          </p:nvPr>
        </p:nvSpPr>
        <p:spPr>
          <a:xfrm>
            <a:off x="3884612" y="8685213"/>
            <a:ext cx="2971799" cy="457200"/>
          </a:xfrm>
          <a:prstGeom prst="rect">
            <a:avLst/>
          </a:prstGeom>
          <a:noFill/>
          <a:ln>
            <a:noFill/>
          </a:ln>
        </p:spPr>
        <p:txBody>
          <a:bodyPr anchorCtr="0" anchor="b"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baseline="0" i="0" lang="en-US" sz="1400" u="none" cap="none" strike="noStrike">
                <a:solidFill>
                  <a:srgbClr val="000000"/>
                </a:solidFill>
                <a:latin typeface="Arial"/>
                <a:ea typeface="Arial"/>
                <a:cs typeface="Arial"/>
                <a:sym typeface="Arial"/>
              </a:rPr>
              <a:t>‹#›</a:t>
            </a:fld>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4" name="Shape 114"/>
        <p:cNvGrpSpPr/>
        <p:nvPr/>
      </p:nvGrpSpPr>
      <p:grpSpPr>
        <a:xfrm>
          <a:off x="0" y="0"/>
          <a:ext cx="0" cy="0"/>
          <a:chOff x="0" y="0"/>
          <a:chExt cx="0" cy="0"/>
        </a:xfrm>
      </p:grpSpPr>
      <p:sp>
        <p:nvSpPr>
          <p:cNvPr id="115" name="Shape 115"/>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16" name="Shape 116"/>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indent="0" lvl="0" marL="0" marR="0" rtl="0" algn="l">
              <a:spcBef>
                <a:spcPts val="0"/>
              </a:spcBef>
              <a:buSzPct val="25000"/>
              <a:buNone/>
            </a:pPr>
            <a:r>
              <a:rPr b="0" baseline="0" i="0" lang="en-US" u="none" cap="none" strike="noStrike">
                <a:solidFill>
                  <a:schemeClr val="dk1"/>
                </a:solidFill>
                <a:latin typeface="Arial"/>
                <a:ea typeface="Arial"/>
                <a:cs typeface="Arial"/>
                <a:sym typeface="Arial"/>
              </a:rPr>
              <a:t>Colleen</a:t>
            </a:r>
            <a:r>
              <a:rPr lang="en-US">
                <a:solidFill>
                  <a:schemeClr val="dk1"/>
                </a:solidFill>
              </a:rPr>
              <a:t> Courtney said something tragically true about getting a degree in English education--it marks the end of writing for ourselves. However, we still have reasons to write. Williams wrote a manifesto of her reasons. (Teachers write for three minutes about why they write. Then do a whip-around introducing ourselves with just one favorite line from what we have written. Write favorite line on Post-it.)</a:t>
            </a:r>
          </a:p>
        </p:txBody>
      </p:sp>
      <p:sp>
        <p:nvSpPr>
          <p:cNvPr id="117" name="Shape 117"/>
          <p:cNvSpPr txBox="1"/>
          <p:nvPr>
            <p:ph idx="12" type="sldNum"/>
          </p:nvPr>
        </p:nvSpPr>
        <p:spPr>
          <a:xfrm>
            <a:off x="3884612" y="8685213"/>
            <a:ext cx="2971799" cy="457200"/>
          </a:xfrm>
          <a:prstGeom prst="rect">
            <a:avLst/>
          </a:prstGeom>
          <a:noFill/>
          <a:ln>
            <a:noFill/>
          </a:ln>
        </p:spPr>
        <p:txBody>
          <a:bodyPr anchorCtr="0" anchor="b" bIns="91425" lIns="91425" rIns="91425" tIns="91425">
            <a:noAutofit/>
          </a:bodyPr>
          <a:lstStyle/>
          <a:p>
            <a:pPr indent="76200" lvl="0" marL="0" marR="0" rtl="0" algn="l">
              <a:lnSpc>
                <a:spcPct val="100000"/>
              </a:lnSpc>
              <a:spcBef>
                <a:spcPts val="0"/>
              </a:spcBef>
              <a:spcAft>
                <a:spcPts val="0"/>
              </a:spcAft>
              <a:buClr>
                <a:srgbClr val="000000"/>
              </a:buClr>
              <a:buFont typeface="Arial"/>
              <a:buNone/>
            </a:pPr>
            <a:r>
              <a:t/>
            </a:r>
            <a:endParaRPr b="0" baseline="0" i="0" sz="1200" u="none" cap="none" strike="noStrike">
              <a:solidFill>
                <a:srgbClr val="000000"/>
              </a:solidFill>
              <a:latin typeface="Arial"/>
              <a:ea typeface="Arial"/>
              <a:cs typeface="Arial"/>
              <a:sym typeface="Arial"/>
            </a:endParaRPr>
          </a:p>
          <a:p>
            <a:pPr indent="114300" lvl="1" marL="0" marR="0" rtl="0" algn="l">
              <a:lnSpc>
                <a:spcPct val="100000"/>
              </a:lnSpc>
              <a:spcBef>
                <a:spcPts val="0"/>
              </a:spcBef>
              <a:spcAft>
                <a:spcPts val="0"/>
              </a:spcAft>
              <a:buClr>
                <a:srgbClr val="000000"/>
              </a:buClr>
              <a:buFont typeface="Courier New"/>
              <a:buNone/>
            </a:pPr>
            <a:r>
              <a:t/>
            </a:r>
            <a:endParaRPr b="0" baseline="0" i="0" sz="1800" u="none" cap="none" strike="noStrike">
              <a:solidFill>
                <a:srgbClr val="000000"/>
              </a:solidFill>
              <a:latin typeface="Arial"/>
              <a:ea typeface="Arial"/>
              <a:cs typeface="Arial"/>
              <a:sym typeface="Arial"/>
            </a:endParaRPr>
          </a:p>
          <a:p>
            <a:pPr indent="114300" lvl="2" marL="0" marR="0" rtl="0" algn="l">
              <a:lnSpc>
                <a:spcPct val="100000"/>
              </a:lnSpc>
              <a:spcBef>
                <a:spcPts val="0"/>
              </a:spcBef>
              <a:spcAft>
                <a:spcPts val="0"/>
              </a:spcAft>
              <a:buClr>
                <a:srgbClr val="000000"/>
              </a:buClr>
              <a:buFont typeface="Noto Symbol"/>
              <a:buNone/>
            </a:pPr>
            <a:r>
              <a:t/>
            </a:r>
            <a:endParaRPr b="0" baseline="0" i="0" sz="1800" u="none" cap="none" strike="noStrike">
              <a:solidFill>
                <a:srgbClr val="000000"/>
              </a:solidFill>
              <a:latin typeface="Arial"/>
              <a:ea typeface="Arial"/>
              <a:cs typeface="Arial"/>
              <a:sym typeface="Arial"/>
            </a:endParaRPr>
          </a:p>
          <a:p>
            <a:pPr indent="114300" lvl="3" marL="0" marR="0" rtl="0" algn="l">
              <a:lnSpc>
                <a:spcPct val="100000"/>
              </a:lnSpc>
              <a:spcBef>
                <a:spcPts val="0"/>
              </a:spcBef>
              <a:spcAft>
                <a:spcPts val="0"/>
              </a:spcAft>
              <a:buClr>
                <a:srgbClr val="000000"/>
              </a:buClr>
              <a:buFont typeface="Arial"/>
              <a:buNone/>
            </a:pPr>
            <a:r>
              <a:t/>
            </a:r>
            <a:endParaRPr b="0" baseline="0" i="0" sz="1800" u="none" cap="none" strike="noStrike">
              <a:solidFill>
                <a:srgbClr val="000000"/>
              </a:solidFill>
              <a:latin typeface="Arial"/>
              <a:ea typeface="Arial"/>
              <a:cs typeface="Arial"/>
              <a:sym typeface="Arial"/>
            </a:endParaRPr>
          </a:p>
          <a:p>
            <a:pPr indent="114300" lvl="4" marL="0" marR="0" rtl="0" algn="l">
              <a:lnSpc>
                <a:spcPct val="100000"/>
              </a:lnSpc>
              <a:spcBef>
                <a:spcPts val="0"/>
              </a:spcBef>
              <a:spcAft>
                <a:spcPts val="0"/>
              </a:spcAft>
              <a:buClr>
                <a:srgbClr val="000000"/>
              </a:buClr>
              <a:buFont typeface="Courier New"/>
              <a:buNone/>
            </a:pPr>
            <a:r>
              <a:t/>
            </a:r>
            <a:endParaRPr b="0" baseline="0" i="0" sz="1800" u="none" cap="none" strike="noStrike">
              <a:solidFill>
                <a:srgbClr val="000000"/>
              </a:solidFill>
              <a:latin typeface="Arial"/>
              <a:ea typeface="Arial"/>
              <a:cs typeface="Arial"/>
              <a:sym typeface="Arial"/>
            </a:endParaRPr>
          </a:p>
          <a:p>
            <a:pPr indent="114300" lvl="5" marL="0" marR="0" rtl="0" algn="l">
              <a:lnSpc>
                <a:spcPct val="100000"/>
              </a:lnSpc>
              <a:spcBef>
                <a:spcPts val="0"/>
              </a:spcBef>
              <a:spcAft>
                <a:spcPts val="0"/>
              </a:spcAft>
              <a:buClr>
                <a:srgbClr val="000000"/>
              </a:buClr>
              <a:buFont typeface="Noto Symbol"/>
              <a:buNone/>
            </a:pPr>
            <a:r>
              <a:t/>
            </a:r>
            <a:endParaRPr b="0" baseline="0" i="0" sz="1800" u="none" cap="none" strike="noStrike">
              <a:solidFill>
                <a:srgbClr val="000000"/>
              </a:solidFill>
              <a:latin typeface="Arial"/>
              <a:ea typeface="Arial"/>
              <a:cs typeface="Arial"/>
              <a:sym typeface="Arial"/>
            </a:endParaRPr>
          </a:p>
          <a:p>
            <a:pPr indent="114300" lvl="6" marL="0" marR="0" rtl="0" algn="l">
              <a:lnSpc>
                <a:spcPct val="100000"/>
              </a:lnSpc>
              <a:spcBef>
                <a:spcPts val="0"/>
              </a:spcBef>
              <a:spcAft>
                <a:spcPts val="0"/>
              </a:spcAft>
              <a:buClr>
                <a:srgbClr val="000000"/>
              </a:buClr>
              <a:buFont typeface="Arial"/>
              <a:buNone/>
            </a:pPr>
            <a:r>
              <a:t/>
            </a:r>
            <a:endParaRPr b="0" baseline="0" i="0" sz="1800" u="none" cap="none" strike="noStrike">
              <a:solidFill>
                <a:srgbClr val="000000"/>
              </a:solidFill>
              <a:latin typeface="Arial"/>
              <a:ea typeface="Arial"/>
              <a:cs typeface="Arial"/>
              <a:sym typeface="Arial"/>
            </a:endParaRPr>
          </a:p>
          <a:p>
            <a:pPr indent="114300" lvl="7" marL="0" marR="0" rtl="0" algn="l">
              <a:lnSpc>
                <a:spcPct val="100000"/>
              </a:lnSpc>
              <a:spcBef>
                <a:spcPts val="0"/>
              </a:spcBef>
              <a:spcAft>
                <a:spcPts val="0"/>
              </a:spcAft>
              <a:buClr>
                <a:srgbClr val="000000"/>
              </a:buClr>
              <a:buFont typeface="Courier New"/>
              <a:buNone/>
            </a:pPr>
            <a:r>
              <a:t/>
            </a:r>
            <a:endParaRPr b="0" baseline="0" i="0" sz="1800" u="none" cap="none" strike="noStrike">
              <a:solidFill>
                <a:srgbClr val="000000"/>
              </a:solidFill>
              <a:latin typeface="Arial"/>
              <a:ea typeface="Arial"/>
              <a:cs typeface="Arial"/>
              <a:sym typeface="Arial"/>
            </a:endParaRPr>
          </a:p>
          <a:p>
            <a:pPr indent="114300" lvl="8" marL="0" marR="0" rtl="0" algn="l">
              <a:lnSpc>
                <a:spcPct val="100000"/>
              </a:lnSpc>
              <a:spcBef>
                <a:spcPts val="0"/>
              </a:spcBef>
              <a:spcAft>
                <a:spcPts val="0"/>
              </a:spcAft>
              <a:buClr>
                <a:srgbClr val="000000"/>
              </a:buClr>
              <a:buFont typeface="Noto Symbol"/>
              <a:buNone/>
            </a:pPr>
            <a:r>
              <a:t/>
            </a:r>
            <a:endParaRPr b="0" baseline="0" i="0" sz="1800" u="none" cap="none" strike="noStrike">
              <a:solidFill>
                <a:srgbClr val="000000"/>
              </a:solidFill>
              <a:latin typeface="Arial"/>
              <a:ea typeface="Arial"/>
              <a:cs typeface="Arial"/>
              <a:sym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1" name="Shape 121"/>
        <p:cNvGrpSpPr/>
        <p:nvPr/>
      </p:nvGrpSpPr>
      <p:grpSpPr>
        <a:xfrm>
          <a:off x="0" y="0"/>
          <a:ext cx="0" cy="0"/>
          <a:chOff x="0" y="0"/>
          <a:chExt cx="0" cy="0"/>
        </a:xfrm>
      </p:grpSpPr>
      <p:sp>
        <p:nvSpPr>
          <p:cNvPr id="122" name="Shape 122"/>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23" name="Shape 123"/>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Clr>
                <a:schemeClr val="dk1"/>
              </a:buClr>
              <a:buSzPct val="25000"/>
              <a:buFont typeface="Arial"/>
              <a:buNone/>
            </a:pPr>
            <a:r>
              <a:rPr b="0" baseline="0" i="0" lang="en-US" u="none" cap="none" strike="noStrike">
                <a:solidFill>
                  <a:schemeClr val="dk1"/>
                </a:solidFill>
                <a:latin typeface="Arial"/>
                <a:ea typeface="Arial"/>
                <a:cs typeface="Arial"/>
                <a:sym typeface="Arial"/>
              </a:rPr>
              <a:t>Terri. NWP began in 1974 in the Graduate School of Education at the University of California, Berkeley, where James Gray and his colleagues established a university-based program for K–16 teachers called the Bay Area Writing Project (BAWP).</a:t>
            </a:r>
          </a:p>
          <a:p>
            <a:pPr indent="0" lvl="0" marL="0" marR="0" rtl="0" algn="l">
              <a:spcBef>
                <a:spcPts val="0"/>
              </a:spcBef>
              <a:buClr>
                <a:schemeClr val="dk1"/>
              </a:buClr>
              <a:buFont typeface="Arial"/>
              <a:buNone/>
            </a:pPr>
            <a:r>
              <a:t/>
            </a:r>
            <a:endParaRPr b="0" baseline="0" i="0" u="none" cap="none" strike="noStrike">
              <a:solidFill>
                <a:schemeClr val="dk1"/>
              </a:solidFill>
              <a:latin typeface="Arial"/>
              <a:ea typeface="Arial"/>
              <a:cs typeface="Arial"/>
              <a:sym typeface="Arial"/>
            </a:endParaRPr>
          </a:p>
          <a:p>
            <a:pPr indent="0" lvl="0" marL="0" marR="0" rtl="0" algn="l">
              <a:spcBef>
                <a:spcPts val="0"/>
              </a:spcBef>
              <a:buSzPct val="25000"/>
              <a:buNone/>
            </a:pPr>
            <a:r>
              <a:rPr b="0" baseline="0" i="0" lang="en-US" u="none" cap="none" strike="noStrike">
                <a:solidFill>
                  <a:schemeClr val="dk1"/>
                </a:solidFill>
                <a:latin typeface="Arial"/>
                <a:ea typeface="Arial"/>
                <a:cs typeface="Arial"/>
                <a:sym typeface="Arial"/>
              </a:rPr>
              <a:t>Gray, a teacher educator and former high school English teacher, was motivated to create a different form of professional development for teachers, one that made central the knowledge, leadership, and best practices of effective teachers, and that promoted the sharing of that knowledge with other teachers.</a:t>
            </a:r>
          </a:p>
          <a:p>
            <a:pPr indent="0" lvl="0" marL="0" marR="0" rtl="0" algn="l">
              <a:spcBef>
                <a:spcPts val="0"/>
              </a:spcBef>
              <a:buNone/>
            </a:pPr>
            <a:r>
              <a:t/>
            </a:r>
            <a:endParaRPr b="0" baseline="0" i="0" u="none" cap="none" strike="noStrike">
              <a:solidFill>
                <a:schemeClr val="dk1"/>
              </a:solidFill>
              <a:latin typeface="Arial"/>
              <a:ea typeface="Arial"/>
              <a:cs typeface="Arial"/>
              <a:sym typeface="Arial"/>
            </a:endParaRPr>
          </a:p>
          <a:p>
            <a:pPr indent="0" lvl="0" marL="0" marR="0" rtl="0" algn="l">
              <a:spcBef>
                <a:spcPts val="0"/>
              </a:spcBef>
              <a:buSzPct val="25000"/>
              <a:buNone/>
            </a:pPr>
            <a:r>
              <a:rPr b="0" baseline="0" i="0" lang="en-US" u="none" cap="none" strike="noStrike">
                <a:solidFill>
                  <a:schemeClr val="dk1"/>
                </a:solidFill>
                <a:latin typeface="Arial"/>
                <a:ea typeface="Arial"/>
                <a:cs typeface="Arial"/>
                <a:sym typeface="Arial"/>
              </a:rPr>
              <a:t>In partnership with Bay Area school districts, BAWP created a range of professional development services for teachers and schools interested in improving the teaching of writing and the use of writing as a learning tool across the curriculum. The structure of this first writing project site’s programs formed the basis of NWP’s “teachers-teaching-teachers” model of professional development.</a:t>
            </a:r>
          </a:p>
          <a:p>
            <a:pPr indent="0" lvl="0" marL="0" marR="0" rtl="0" algn="l">
              <a:spcBef>
                <a:spcPts val="0"/>
              </a:spcBef>
              <a:buClr>
                <a:schemeClr val="dk1"/>
              </a:buClr>
              <a:buFont typeface="Arial"/>
              <a:buNone/>
            </a:pPr>
            <a:r>
              <a:t/>
            </a:r>
            <a:endParaRPr b="0" baseline="0" i="0" u="none" cap="none" strike="noStrike">
              <a:solidFill>
                <a:schemeClr val="dk1"/>
              </a:solidFill>
              <a:latin typeface="Arial"/>
              <a:ea typeface="Arial"/>
              <a:cs typeface="Arial"/>
              <a:sym typeface="Arial"/>
            </a:endParaRPr>
          </a:p>
        </p:txBody>
      </p:sp>
      <p:sp>
        <p:nvSpPr>
          <p:cNvPr id="124" name="Shape 124"/>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Arial"/>
              <a:buNone/>
            </a:pPr>
            <a:r>
              <a:rPr b="0" baseline="0" i="0" lang="en-US" sz="1200" u="none" cap="none" strike="noStrike">
                <a:solidFill>
                  <a:srgbClr val="000000"/>
                </a:solidFill>
                <a:latin typeface="Arial"/>
                <a:ea typeface="Arial"/>
                <a:cs typeface="Arial"/>
                <a:sym typeface="Arial"/>
              </a:rPr>
              <a:t>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9" name="Shape 129"/>
        <p:cNvGrpSpPr/>
        <p:nvPr/>
      </p:nvGrpSpPr>
      <p:grpSpPr>
        <a:xfrm>
          <a:off x="0" y="0"/>
          <a:ext cx="0" cy="0"/>
          <a:chOff x="0" y="0"/>
          <a:chExt cx="0" cy="0"/>
        </a:xfrm>
      </p:grpSpPr>
      <p:sp>
        <p:nvSpPr>
          <p:cNvPr id="130" name="Shape 130"/>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31" name="Shape 131"/>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indent="0" lvl="0" marL="0" marR="0" rtl="0" algn="l">
              <a:spcBef>
                <a:spcPts val="0"/>
              </a:spcBef>
              <a:buSzPct val="25000"/>
              <a:buNone/>
            </a:pPr>
            <a:r>
              <a:rPr b="1" baseline="0" i="0" lang="en-US" sz="1200" u="none" cap="none" strike="noStrike">
                <a:solidFill>
                  <a:schemeClr val="dk1"/>
                </a:solidFill>
                <a:latin typeface="Arial"/>
                <a:ea typeface="Arial"/>
                <a:cs typeface="Arial"/>
                <a:sym typeface="Arial"/>
              </a:rPr>
              <a:t>Terri. Nationally, NWP:</a:t>
            </a:r>
          </a:p>
          <a:p>
            <a:pPr indent="0" lvl="0" marL="0" marR="0" rtl="0" algn="l">
              <a:spcBef>
                <a:spcPts val="0"/>
              </a:spcBef>
              <a:buNone/>
            </a:pPr>
            <a:r>
              <a:t/>
            </a:r>
            <a:endParaRPr b="1" baseline="0" i="0" sz="1200" u="none" cap="none" strike="noStrike">
              <a:solidFill>
                <a:schemeClr val="dk1"/>
              </a:solidFill>
              <a:latin typeface="Arial"/>
              <a:ea typeface="Arial"/>
              <a:cs typeface="Arial"/>
              <a:sym typeface="Arial"/>
            </a:endParaRPr>
          </a:p>
          <a:p>
            <a:pPr indent="-171450" lvl="0" marL="171450" marR="0" rtl="0" algn="l">
              <a:spcBef>
                <a:spcPts val="0"/>
              </a:spcBef>
              <a:buClr>
                <a:schemeClr val="dk1"/>
              </a:buClr>
              <a:buSzPct val="100000"/>
              <a:buFont typeface="Arial"/>
              <a:buChar char="•"/>
            </a:pPr>
            <a:r>
              <a:rPr b="1" baseline="0" i="0" lang="en-US" sz="1200" u="none" cap="none" strike="noStrike">
                <a:solidFill>
                  <a:schemeClr val="dk1"/>
                </a:solidFill>
                <a:latin typeface="Arial"/>
                <a:ea typeface="Arial"/>
                <a:cs typeface="Arial"/>
                <a:sym typeface="Arial"/>
              </a:rPr>
              <a:t>Reaches 1.4 million students annually</a:t>
            </a:r>
          </a:p>
          <a:p>
            <a:pPr indent="-95250" lvl="0" marL="171450" marR="0" rtl="0" algn="l">
              <a:spcBef>
                <a:spcPts val="0"/>
              </a:spcBef>
              <a:buClr>
                <a:schemeClr val="dk1"/>
              </a:buClr>
              <a:buFont typeface="Arial"/>
              <a:buNone/>
            </a:pPr>
            <a:r>
              <a:t/>
            </a:r>
            <a:endParaRPr b="1" baseline="0" i="0" sz="1200" u="none" cap="none" strike="noStrike">
              <a:solidFill>
                <a:schemeClr val="dk1"/>
              </a:solidFill>
              <a:latin typeface="Arial"/>
              <a:ea typeface="Arial"/>
              <a:cs typeface="Arial"/>
              <a:sym typeface="Arial"/>
            </a:endParaRPr>
          </a:p>
          <a:p>
            <a:pPr indent="-171450" lvl="0" marL="171450" marR="0" rtl="0" algn="l">
              <a:spcBef>
                <a:spcPts val="0"/>
              </a:spcBef>
              <a:buClr>
                <a:schemeClr val="dk1"/>
              </a:buClr>
              <a:buSzPct val="100000"/>
              <a:buFont typeface="Arial"/>
              <a:buChar char="•"/>
            </a:pPr>
            <a:r>
              <a:rPr b="1" baseline="0" i="0" lang="en-US" sz="1200" u="none" cap="none" strike="noStrike">
                <a:solidFill>
                  <a:schemeClr val="dk1"/>
                </a:solidFill>
                <a:latin typeface="Arial"/>
                <a:ea typeface="Arial"/>
                <a:cs typeface="Arial"/>
                <a:sym typeface="Arial"/>
              </a:rPr>
              <a:t>In 3,000 school districts nationwide</a:t>
            </a:r>
          </a:p>
          <a:p>
            <a:pPr indent="-95250" lvl="0" marL="171450" marR="0" rtl="0" algn="l">
              <a:spcBef>
                <a:spcPts val="0"/>
              </a:spcBef>
              <a:buClr>
                <a:schemeClr val="dk1"/>
              </a:buClr>
              <a:buFont typeface="Arial"/>
              <a:buNone/>
            </a:pPr>
            <a:r>
              <a:t/>
            </a:r>
            <a:endParaRPr b="1" baseline="0" i="0" sz="1200" u="none" cap="none" strike="noStrike">
              <a:solidFill>
                <a:schemeClr val="dk1"/>
              </a:solidFill>
              <a:latin typeface="Arial"/>
              <a:ea typeface="Arial"/>
              <a:cs typeface="Arial"/>
              <a:sym typeface="Arial"/>
            </a:endParaRPr>
          </a:p>
          <a:p>
            <a:pPr indent="-171450" lvl="0" marL="171450" marR="0" rtl="0" algn="l">
              <a:spcBef>
                <a:spcPts val="0"/>
              </a:spcBef>
              <a:buClr>
                <a:schemeClr val="dk1"/>
              </a:buClr>
              <a:buSzPct val="100000"/>
              <a:buFont typeface="Arial"/>
              <a:buChar char="•"/>
            </a:pPr>
            <a:r>
              <a:rPr b="1" baseline="0" i="0" lang="en-US" sz="1200" u="none" cap="none" strike="noStrike">
                <a:solidFill>
                  <a:schemeClr val="dk1"/>
                </a:solidFill>
                <a:latin typeface="Arial"/>
                <a:ea typeface="Arial"/>
                <a:cs typeface="Arial"/>
                <a:sym typeface="Arial"/>
              </a:rPr>
              <a:t>With 100,000 teachers participating;</a:t>
            </a:r>
          </a:p>
          <a:p>
            <a:pPr indent="-95250" lvl="0" marL="171450" marR="0" rtl="0" algn="l">
              <a:spcBef>
                <a:spcPts val="0"/>
              </a:spcBef>
              <a:buClr>
                <a:schemeClr val="dk1"/>
              </a:buClr>
              <a:buFont typeface="Arial"/>
              <a:buNone/>
            </a:pPr>
            <a:r>
              <a:t/>
            </a:r>
            <a:endParaRPr b="1" baseline="0" i="0" sz="1200" u="none" cap="none" strike="noStrike">
              <a:solidFill>
                <a:schemeClr val="dk1"/>
              </a:solidFill>
              <a:latin typeface="Arial"/>
              <a:ea typeface="Arial"/>
              <a:cs typeface="Arial"/>
              <a:sym typeface="Arial"/>
            </a:endParaRPr>
          </a:p>
          <a:p>
            <a:pPr indent="-171450" lvl="0" marL="171450" marR="0" rtl="0" algn="l">
              <a:spcBef>
                <a:spcPts val="0"/>
              </a:spcBef>
              <a:buClr>
                <a:schemeClr val="dk1"/>
              </a:buClr>
              <a:buSzPct val="100000"/>
              <a:buFont typeface="Arial"/>
              <a:buChar char="•"/>
            </a:pPr>
            <a:r>
              <a:rPr b="1" baseline="0" i="0" lang="en-US" sz="1200" u="none" cap="none" strike="noStrike">
                <a:solidFill>
                  <a:schemeClr val="dk1"/>
                </a:solidFill>
                <a:latin typeface="Arial"/>
                <a:ea typeface="Arial"/>
                <a:cs typeface="Arial"/>
                <a:sym typeface="Arial"/>
              </a:rPr>
              <a:t>And trains 3,000 teacher-leaders through intensive Writing Project institutes each year.</a:t>
            </a:r>
          </a:p>
          <a:p>
            <a:pPr indent="-95250" lvl="0" marL="171450" marR="0" rtl="0" algn="l">
              <a:spcBef>
                <a:spcPts val="0"/>
              </a:spcBef>
              <a:buClr>
                <a:schemeClr val="dk1"/>
              </a:buClr>
              <a:buFont typeface="Arial"/>
              <a:buNone/>
            </a:pPr>
            <a:r>
              <a:t/>
            </a:r>
            <a:endParaRPr b="1" baseline="0" i="0" sz="1200" u="none" cap="none" strike="noStrike">
              <a:solidFill>
                <a:schemeClr val="dk1"/>
              </a:solidFill>
              <a:latin typeface="Arial"/>
              <a:ea typeface="Arial"/>
              <a:cs typeface="Arial"/>
              <a:sym typeface="Arial"/>
            </a:endParaRPr>
          </a:p>
          <a:p>
            <a:pPr indent="-171450" lvl="0" marL="171450" marR="0" rtl="0" algn="l">
              <a:spcBef>
                <a:spcPts val="0"/>
              </a:spcBef>
              <a:buClr>
                <a:schemeClr val="dk1"/>
              </a:buClr>
              <a:buSzPct val="100000"/>
              <a:buFont typeface="Arial"/>
              <a:buChar char="•"/>
            </a:pPr>
            <a:r>
              <a:rPr b="1" baseline="0" i="0" lang="en-US" sz="1200" u="none" cap="none" strike="noStrike">
                <a:solidFill>
                  <a:schemeClr val="dk1"/>
                </a:solidFill>
                <a:latin typeface="Arial"/>
                <a:ea typeface="Arial"/>
                <a:cs typeface="Arial"/>
                <a:sym typeface="Arial"/>
              </a:rPr>
              <a:t>57,000 students annually benefit from teachers in our national network.  </a:t>
            </a:r>
          </a:p>
          <a:p>
            <a:pPr indent="-171450" lvl="0" marL="171450" marR="0" rtl="0" algn="l">
              <a:spcBef>
                <a:spcPts val="0"/>
              </a:spcBef>
              <a:buClr>
                <a:schemeClr val="dk1"/>
              </a:buClr>
              <a:buFont typeface="Arial"/>
              <a:buNone/>
            </a:pPr>
            <a:r>
              <a:t/>
            </a:r>
            <a:endParaRPr b="1" baseline="0" i="0" sz="1200" u="none" cap="none" strike="noStrike">
              <a:solidFill>
                <a:schemeClr val="dk1"/>
              </a:solidFill>
              <a:latin typeface="Arial"/>
              <a:ea typeface="Arial"/>
              <a:cs typeface="Arial"/>
              <a:sym typeface="Arial"/>
            </a:endParaRPr>
          </a:p>
          <a:p>
            <a:pPr indent="-171450" lvl="0" marL="171450" marR="0" rtl="0" algn="l">
              <a:spcBef>
                <a:spcPts val="0"/>
              </a:spcBef>
              <a:buClr>
                <a:schemeClr val="dk1"/>
              </a:buClr>
              <a:buSzPct val="25000"/>
              <a:buFont typeface="Arial"/>
              <a:buNone/>
            </a:pPr>
            <a:r>
              <a:rPr b="1" baseline="0" i="0" lang="en-US" sz="1200" u="none" cap="none" strike="noStrike">
                <a:solidFill>
                  <a:schemeClr val="dk1"/>
                </a:solidFill>
                <a:latin typeface="Arial"/>
                <a:ea typeface="Arial"/>
                <a:cs typeface="Arial"/>
                <a:sym typeface="Arial"/>
              </a:rPr>
              <a:t>We tailor programs for individual public schools and districts.  </a:t>
            </a:r>
          </a:p>
          <a:p>
            <a:pPr indent="-171450" lvl="0" marL="171450" marR="0" rtl="0" algn="l">
              <a:spcBef>
                <a:spcPts val="0"/>
              </a:spcBef>
              <a:buClr>
                <a:schemeClr val="dk1"/>
              </a:buClr>
              <a:buFont typeface="Arial"/>
              <a:buNone/>
            </a:pPr>
            <a:r>
              <a:t/>
            </a:r>
            <a:endParaRPr b="1" baseline="0" i="0" sz="1200" u="none" cap="none" strike="noStrike">
              <a:solidFill>
                <a:schemeClr val="dk1"/>
              </a:solidFill>
              <a:latin typeface="Arial"/>
              <a:ea typeface="Arial"/>
              <a:cs typeface="Arial"/>
              <a:sym typeface="Arial"/>
            </a:endParaRPr>
          </a:p>
          <a:p>
            <a:pPr indent="-171450" lvl="0" marL="171450" marR="0" rtl="0" algn="l">
              <a:spcBef>
                <a:spcPts val="0"/>
              </a:spcBef>
              <a:buClr>
                <a:schemeClr val="dk1"/>
              </a:buClr>
              <a:buSzPct val="25000"/>
              <a:buFont typeface="Arial"/>
              <a:buNone/>
            </a:pPr>
            <a:r>
              <a:rPr b="1" baseline="0" i="0" lang="en-US" sz="1200" u="none" cap="none" strike="noStrike">
                <a:solidFill>
                  <a:schemeClr val="dk1"/>
                </a:solidFill>
                <a:latin typeface="Arial"/>
                <a:ea typeface="Arial"/>
                <a:cs typeface="Arial"/>
                <a:sym typeface="Arial"/>
              </a:rPr>
              <a:t>We partner with others who can make us more effective –  NCTE, MATE, ELL Network, Rural &amp; Urban Sites Network, Teacher Inquiry Communities Network… to name only a few.</a:t>
            </a:r>
          </a:p>
          <a:p>
            <a:pPr indent="0" lvl="0" marL="0" marR="0" rtl="0" algn="l">
              <a:spcBef>
                <a:spcPts val="0"/>
              </a:spcBef>
              <a:buNone/>
            </a:pPr>
            <a:r>
              <a:t/>
            </a:r>
            <a:endParaRPr b="0" baseline="0" i="0" sz="1800" u="none" cap="none" strike="noStrike">
              <a:solidFill>
                <a:schemeClr val="dk1"/>
              </a:solidFill>
              <a:latin typeface="Arial"/>
              <a:ea typeface="Arial"/>
              <a:cs typeface="Arial"/>
              <a:sym typeface="Arial"/>
            </a:endParaRPr>
          </a:p>
          <a:p>
            <a:pPr indent="-95250" lvl="0" marL="171450" marR="0" rtl="0" algn="l">
              <a:spcBef>
                <a:spcPts val="0"/>
              </a:spcBef>
              <a:buClr>
                <a:schemeClr val="dk1"/>
              </a:buClr>
              <a:buFont typeface="Arial"/>
              <a:buNone/>
            </a:pPr>
            <a:r>
              <a:t/>
            </a:r>
            <a:endParaRPr b="1" baseline="0" i="0" sz="1200" u="none" cap="none" strike="noStrike">
              <a:solidFill>
                <a:schemeClr val="dk1"/>
              </a:solidFill>
              <a:latin typeface="Arial"/>
              <a:ea typeface="Arial"/>
              <a:cs typeface="Arial"/>
              <a:sym typeface="Arial"/>
            </a:endParaRPr>
          </a:p>
          <a:p>
            <a:pPr indent="0" lvl="0" marL="0" marR="0" rtl="0" algn="l">
              <a:spcBef>
                <a:spcPts val="0"/>
              </a:spcBef>
              <a:buNone/>
            </a:pPr>
            <a:r>
              <a:t/>
            </a:r>
            <a:endParaRPr b="0" baseline="0" i="0" sz="1800" u="none" cap="none" strike="noStrike">
              <a:solidFill>
                <a:schemeClr val="dk1"/>
              </a:solidFill>
              <a:latin typeface="Arial"/>
              <a:ea typeface="Arial"/>
              <a:cs typeface="Arial"/>
              <a:sym typeface="Arial"/>
            </a:endParaRPr>
          </a:p>
        </p:txBody>
      </p:sp>
      <p:sp>
        <p:nvSpPr>
          <p:cNvPr id="132" name="Shape 132"/>
          <p:cNvSpPr txBox="1"/>
          <p:nvPr>
            <p:ph idx="12" type="sldNum"/>
          </p:nvPr>
        </p:nvSpPr>
        <p:spPr>
          <a:xfrm>
            <a:off x="3884612" y="8685213"/>
            <a:ext cx="2971799" cy="457200"/>
          </a:xfrm>
          <a:prstGeom prst="rect">
            <a:avLst/>
          </a:prstGeom>
          <a:noFill/>
          <a:ln>
            <a:noFill/>
          </a:ln>
        </p:spPr>
        <p:txBody>
          <a:bodyPr anchorCtr="0" anchor="b"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baseline="0" i="0" lang="en-US" sz="1400" u="none" cap="none" strike="noStrike">
                <a:solidFill>
                  <a:srgbClr val="000000"/>
                </a:solidFill>
                <a:latin typeface="Arial"/>
                <a:ea typeface="Arial"/>
                <a:cs typeface="Arial"/>
                <a:sym typeface="Arial"/>
              </a:rPr>
              <a:t>‹#›</a:t>
            </a:fld>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7" name="Shape 137"/>
        <p:cNvGrpSpPr/>
        <p:nvPr/>
      </p:nvGrpSpPr>
      <p:grpSpPr>
        <a:xfrm>
          <a:off x="0" y="0"/>
          <a:ext cx="0" cy="0"/>
          <a:chOff x="0" y="0"/>
          <a:chExt cx="0" cy="0"/>
        </a:xfrm>
      </p:grpSpPr>
      <p:sp>
        <p:nvSpPr>
          <p:cNvPr id="138" name="Shape 138"/>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39" name="Shape 139"/>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Arial"/>
              <a:buNone/>
            </a:pPr>
            <a:r>
              <a:rPr b="0" baseline="0" i="0" lang="en-US" u="none" cap="none" strike="noStrike">
                <a:solidFill>
                  <a:schemeClr val="dk1"/>
                </a:solidFill>
                <a:latin typeface="Arial"/>
                <a:ea typeface="Arial"/>
                <a:cs typeface="Arial"/>
                <a:sym typeface="Arial"/>
              </a:rPr>
              <a:t>Terri. Heart of the work is at the local writing project site. </a:t>
            </a:r>
          </a:p>
          <a:p>
            <a:pPr indent="0" lvl="0" marL="0" marR="0" rtl="0" algn="l">
              <a:lnSpc>
                <a:spcPct val="100000"/>
              </a:lnSpc>
              <a:spcBef>
                <a:spcPts val="0"/>
              </a:spcBef>
              <a:spcAft>
                <a:spcPts val="0"/>
              </a:spcAft>
              <a:buClr>
                <a:schemeClr val="dk1"/>
              </a:buClr>
              <a:buSzPct val="25000"/>
              <a:buFont typeface="Arial"/>
              <a:buNone/>
            </a:pPr>
            <a:r>
              <a:rPr b="0" baseline="0" i="0" lang="en-US" u="none" cap="none" strike="noStrike">
                <a:solidFill>
                  <a:schemeClr val="dk1"/>
                </a:solidFill>
                <a:latin typeface="Arial"/>
                <a:ea typeface="Arial"/>
                <a:cs typeface="Arial"/>
                <a:sym typeface="Arial"/>
              </a:rPr>
              <a:t>We share principles and an overall model. </a:t>
            </a:r>
          </a:p>
          <a:p>
            <a:pPr indent="0" lvl="0" marL="0" marR="0" rtl="0" algn="l">
              <a:lnSpc>
                <a:spcPct val="100000"/>
              </a:lnSpc>
              <a:spcBef>
                <a:spcPts val="0"/>
              </a:spcBef>
              <a:spcAft>
                <a:spcPts val="0"/>
              </a:spcAft>
              <a:buClr>
                <a:schemeClr val="dk1"/>
              </a:buClr>
              <a:buSzPct val="25000"/>
              <a:buFont typeface="Arial"/>
              <a:buNone/>
            </a:pPr>
            <a:r>
              <a:rPr b="0" baseline="0" i="0" lang="en-US" u="none" cap="none" strike="noStrike">
                <a:solidFill>
                  <a:schemeClr val="dk1"/>
                </a:solidFill>
                <a:latin typeface="Arial"/>
                <a:ea typeface="Arial"/>
                <a:cs typeface="Arial"/>
                <a:sym typeface="Arial"/>
              </a:rPr>
              <a:t>We believe deeply in professional development that is customized to the strengths and needs of teachers and schools.</a:t>
            </a:r>
          </a:p>
          <a:p>
            <a:pPr indent="0" lvl="0" marL="0" marR="0" rtl="0" algn="l">
              <a:lnSpc>
                <a:spcPct val="100000"/>
              </a:lnSpc>
              <a:spcBef>
                <a:spcPts val="0"/>
              </a:spcBef>
              <a:spcAft>
                <a:spcPts val="0"/>
              </a:spcAft>
              <a:buClr>
                <a:schemeClr val="dk1"/>
              </a:buClr>
              <a:buSzPct val="25000"/>
              <a:buFont typeface="Arial"/>
              <a:buNone/>
            </a:pPr>
            <a:r>
              <a:rPr b="0" baseline="0" i="0" lang="en-US" u="none" cap="none" strike="noStrike">
                <a:solidFill>
                  <a:schemeClr val="dk1"/>
                </a:solidFill>
                <a:latin typeface="Arial"/>
                <a:ea typeface="Arial"/>
                <a:cs typeface="Arial"/>
                <a:sym typeface="Arial"/>
              </a:rPr>
              <a:t>In your packets we have included copies of NWP’s Common Principles. We will begin our work in Richland by sharing these principles with your teachers and begin to develop a professional learning community that we hope they will carry on long after our grant work is completed here. </a:t>
            </a:r>
          </a:p>
          <a:p>
            <a:pPr indent="0" lvl="0" marL="0" marR="0" rtl="0" algn="l">
              <a:lnSpc>
                <a:spcPct val="100000"/>
              </a:lnSpc>
              <a:spcBef>
                <a:spcPts val="0"/>
              </a:spcBef>
              <a:spcAft>
                <a:spcPts val="0"/>
              </a:spcAft>
              <a:buClr>
                <a:schemeClr val="dk1"/>
              </a:buClr>
              <a:buFont typeface="Arial"/>
              <a:buNone/>
            </a:pPr>
            <a:r>
              <a:t/>
            </a:r>
            <a:endParaRPr b="0" baseline="0" i="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SzPct val="25000"/>
              <a:buFont typeface="Arial"/>
              <a:buNone/>
            </a:pPr>
            <a:r>
              <a:rPr b="0" baseline="0" i="0" lang="en-US" u="none" cap="none" strike="noStrike">
                <a:solidFill>
                  <a:schemeClr val="dk1"/>
                </a:solidFill>
                <a:latin typeface="Arial"/>
                <a:ea typeface="Arial"/>
                <a:cs typeface="Arial"/>
                <a:sym typeface="Arial"/>
              </a:rPr>
              <a:t> We invite you to talk about the WP at your tables over dinner as you get acquainted.</a:t>
            </a:r>
          </a:p>
          <a:p>
            <a:pPr indent="0" lvl="0" marL="0" marR="0" rtl="0" algn="l">
              <a:spcBef>
                <a:spcPts val="0"/>
              </a:spcBef>
              <a:buClr>
                <a:schemeClr val="dk1"/>
              </a:buClr>
              <a:buFont typeface="Arial"/>
              <a:buNone/>
            </a:pPr>
            <a:r>
              <a:t/>
            </a:r>
            <a:endParaRPr b="0" baseline="0" i="0" u="none" cap="none" strike="noStrike">
              <a:solidFill>
                <a:schemeClr val="dk1"/>
              </a:solidFill>
              <a:latin typeface="Arial"/>
              <a:ea typeface="Arial"/>
              <a:cs typeface="Arial"/>
              <a:sym typeface="Arial"/>
            </a:endParaRPr>
          </a:p>
        </p:txBody>
      </p:sp>
      <p:sp>
        <p:nvSpPr>
          <p:cNvPr id="140" name="Shape 140"/>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Arial"/>
              <a:buNone/>
            </a:pPr>
            <a:r>
              <a:rPr b="0" baseline="0" i="0" lang="en-US" sz="1200" u="none" cap="none" strike="noStrike">
                <a:solidFill>
                  <a:srgbClr val="000000"/>
                </a:solidFill>
                <a:latin typeface="Arial"/>
                <a:ea typeface="Arial"/>
                <a:cs typeface="Arial"/>
                <a:sym typeface="Arial"/>
              </a:rPr>
              <a:t>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12" name="Shape 12"/>
        <p:cNvGrpSpPr/>
        <p:nvPr/>
      </p:nvGrpSpPr>
      <p:grpSpPr>
        <a:xfrm>
          <a:off x="0" y="0"/>
          <a:ext cx="0" cy="0"/>
          <a:chOff x="0" y="0"/>
          <a:chExt cx="0" cy="0"/>
        </a:xfrm>
      </p:grpSpPr>
      <p:sp>
        <p:nvSpPr>
          <p:cNvPr id="13" name="Shape 13"/>
          <p:cNvSpPr txBox="1"/>
          <p:nvPr>
            <p:ph type="ctrTitle"/>
          </p:nvPr>
        </p:nvSpPr>
        <p:spPr>
          <a:xfrm>
            <a:off x="685800" y="2111123"/>
            <a:ext cx="7772400" cy="1546500"/>
          </a:xfrm>
          <a:prstGeom prst="rect">
            <a:avLst/>
          </a:prstGeom>
        </p:spPr>
        <p:txBody>
          <a:bodyPr anchorCtr="0" anchor="b" bIns="91425" lIns="91425" rIns="91425" tIns="91425"/>
          <a:lstStyle>
            <a:lvl1pPr algn="ctr">
              <a:spcBef>
                <a:spcPts val="0"/>
              </a:spcBef>
              <a:buSzPct val="100000"/>
              <a:defRPr sz="4800"/>
            </a:lvl1pPr>
            <a:lvl2pPr algn="ctr">
              <a:spcBef>
                <a:spcPts val="0"/>
              </a:spcBef>
              <a:buSzPct val="100000"/>
              <a:defRPr sz="4800"/>
            </a:lvl2pPr>
            <a:lvl3pPr algn="ctr">
              <a:spcBef>
                <a:spcPts val="0"/>
              </a:spcBef>
              <a:buSzPct val="100000"/>
              <a:defRPr sz="4800"/>
            </a:lvl3pPr>
            <a:lvl4pPr algn="ctr">
              <a:spcBef>
                <a:spcPts val="0"/>
              </a:spcBef>
              <a:buSzPct val="100000"/>
              <a:defRPr sz="4800"/>
            </a:lvl4pPr>
            <a:lvl5pPr algn="ctr">
              <a:spcBef>
                <a:spcPts val="0"/>
              </a:spcBef>
              <a:buSzPct val="100000"/>
              <a:defRPr sz="4800"/>
            </a:lvl5pPr>
            <a:lvl6pPr algn="ctr">
              <a:spcBef>
                <a:spcPts val="0"/>
              </a:spcBef>
              <a:buSzPct val="100000"/>
              <a:defRPr sz="4800"/>
            </a:lvl6pPr>
            <a:lvl7pPr algn="ctr">
              <a:spcBef>
                <a:spcPts val="0"/>
              </a:spcBef>
              <a:buSzPct val="100000"/>
              <a:defRPr sz="4800"/>
            </a:lvl7pPr>
            <a:lvl8pPr algn="ctr">
              <a:spcBef>
                <a:spcPts val="0"/>
              </a:spcBef>
              <a:buSzPct val="100000"/>
              <a:defRPr sz="4800"/>
            </a:lvl8pPr>
            <a:lvl9pPr algn="ctr">
              <a:spcBef>
                <a:spcPts val="0"/>
              </a:spcBef>
              <a:buSzPct val="100000"/>
              <a:defRPr sz="4800"/>
            </a:lvl9pPr>
          </a:lstStyle>
          <a:p/>
        </p:txBody>
      </p:sp>
      <p:sp>
        <p:nvSpPr>
          <p:cNvPr id="14" name="Shape 14"/>
          <p:cNvSpPr txBox="1"/>
          <p:nvPr>
            <p:ph idx="1" type="subTitle"/>
          </p:nvPr>
        </p:nvSpPr>
        <p:spPr>
          <a:xfrm>
            <a:off x="685800" y="3786737"/>
            <a:ext cx="7772400" cy="1046400"/>
          </a:xfrm>
          <a:prstGeom prst="rect">
            <a:avLst/>
          </a:prstGeom>
        </p:spPr>
        <p:txBody>
          <a:bodyPr anchorCtr="0" anchor="t" bIns="91425" lIns="91425" rIns="91425" tIns="91425"/>
          <a:lstStyle>
            <a:lvl1pPr algn="ctr">
              <a:spcBef>
                <a:spcPts val="0"/>
              </a:spcBef>
              <a:buClr>
                <a:schemeClr val="dk2"/>
              </a:buClr>
              <a:buNone/>
              <a:defRPr>
                <a:solidFill>
                  <a:schemeClr val="dk2"/>
                </a:solidFill>
              </a:defRPr>
            </a:lvl1pPr>
            <a:lvl2pPr algn="ctr">
              <a:spcBef>
                <a:spcPts val="0"/>
              </a:spcBef>
              <a:buClr>
                <a:schemeClr val="dk2"/>
              </a:buClr>
              <a:buSzPct val="100000"/>
              <a:buNone/>
              <a:defRPr sz="3000">
                <a:solidFill>
                  <a:schemeClr val="dk2"/>
                </a:solidFill>
              </a:defRPr>
            </a:lvl2pPr>
            <a:lvl3pPr algn="ctr">
              <a:spcBef>
                <a:spcPts val="0"/>
              </a:spcBef>
              <a:buClr>
                <a:schemeClr val="dk2"/>
              </a:buClr>
              <a:buSzPct val="100000"/>
              <a:buNone/>
              <a:defRPr sz="3000">
                <a:solidFill>
                  <a:schemeClr val="dk2"/>
                </a:solidFill>
              </a:defRPr>
            </a:lvl3pPr>
            <a:lvl4pPr algn="ctr">
              <a:spcBef>
                <a:spcPts val="0"/>
              </a:spcBef>
              <a:buClr>
                <a:schemeClr val="dk2"/>
              </a:buClr>
              <a:buSzPct val="100000"/>
              <a:buNone/>
              <a:defRPr sz="3000">
                <a:solidFill>
                  <a:schemeClr val="dk2"/>
                </a:solidFill>
              </a:defRPr>
            </a:lvl4pPr>
            <a:lvl5pPr algn="ctr">
              <a:spcBef>
                <a:spcPts val="0"/>
              </a:spcBef>
              <a:buClr>
                <a:schemeClr val="dk2"/>
              </a:buClr>
              <a:buSzPct val="100000"/>
              <a:buNone/>
              <a:defRPr sz="3000">
                <a:solidFill>
                  <a:schemeClr val="dk2"/>
                </a:solidFill>
              </a:defRPr>
            </a:lvl5pPr>
            <a:lvl6pPr algn="ctr">
              <a:spcBef>
                <a:spcPts val="0"/>
              </a:spcBef>
              <a:buClr>
                <a:schemeClr val="dk2"/>
              </a:buClr>
              <a:buSzPct val="100000"/>
              <a:buNone/>
              <a:defRPr sz="3000">
                <a:solidFill>
                  <a:schemeClr val="dk2"/>
                </a:solidFill>
              </a:defRPr>
            </a:lvl6pPr>
            <a:lvl7pPr algn="ctr">
              <a:spcBef>
                <a:spcPts val="0"/>
              </a:spcBef>
              <a:buClr>
                <a:schemeClr val="dk2"/>
              </a:buClr>
              <a:buSzPct val="100000"/>
              <a:buNone/>
              <a:defRPr sz="3000">
                <a:solidFill>
                  <a:schemeClr val="dk2"/>
                </a:solidFill>
              </a:defRPr>
            </a:lvl7pPr>
            <a:lvl8pPr algn="ctr">
              <a:spcBef>
                <a:spcPts val="0"/>
              </a:spcBef>
              <a:buClr>
                <a:schemeClr val="dk2"/>
              </a:buClr>
              <a:buSzPct val="100000"/>
              <a:buNone/>
              <a:defRPr sz="3000">
                <a:solidFill>
                  <a:schemeClr val="dk2"/>
                </a:solidFill>
              </a:defRPr>
            </a:lvl8pPr>
            <a:lvl9pPr algn="ctr">
              <a:spcBef>
                <a:spcPts val="0"/>
              </a:spcBef>
              <a:buClr>
                <a:schemeClr val="dk2"/>
              </a:buClr>
              <a:buSzPct val="100000"/>
              <a:buNone/>
              <a:defRPr sz="3000">
                <a:solidFill>
                  <a:schemeClr val="dk2"/>
                </a:solidFill>
              </a:defRPr>
            </a:lvl9pPr>
          </a:lstStyle>
          <a:p/>
        </p:txBody>
      </p:sp>
      <p:sp>
        <p:nvSpPr>
          <p:cNvPr id="15" name="Shape 15"/>
          <p:cNvSpPr txBox="1"/>
          <p:nvPr>
            <p:ph idx="12" type="sldNum"/>
          </p:nvPr>
        </p:nvSpPr>
        <p:spPr>
          <a:xfrm>
            <a:off x="8556791" y="6333134"/>
            <a:ext cx="548699" cy="524699"/>
          </a:xfrm>
          <a:prstGeom prst="rect">
            <a:avLst/>
          </a:prstGeom>
        </p:spPr>
        <p:txBody>
          <a:bodyPr anchorCtr="0" anchor="ctr" bIns="91425" lIns="91425" rIns="91425" tIns="91425">
            <a:noAutofit/>
          </a:bodyPr>
          <a:lstStyle>
            <a:lvl1pPr>
              <a:spcBef>
                <a:spcPts val="0"/>
              </a:spcBef>
              <a:buNone/>
              <a:defRPr/>
            </a:lvl1pPr>
          </a:lstStyle>
          <a:p>
            <a:pPr>
              <a:spcBef>
                <a:spcPts val="0"/>
              </a:spcBef>
              <a:buNone/>
            </a:pPr>
            <a:fld id="{00000000-1234-1234-1234-123412341234}" type="slidenum">
              <a:rPr lang="en-US"/>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Tx">
  <p:cSld name="Content with Caption">
    <p:spTree>
      <p:nvGrpSpPr>
        <p:cNvPr id="53" name="Shape 53"/>
        <p:cNvGrpSpPr/>
        <p:nvPr/>
      </p:nvGrpSpPr>
      <p:grpSpPr>
        <a:xfrm>
          <a:off x="0" y="0"/>
          <a:ext cx="0" cy="0"/>
          <a:chOff x="0" y="0"/>
          <a:chExt cx="0" cy="0"/>
        </a:xfrm>
      </p:grpSpPr>
      <p:sp>
        <p:nvSpPr>
          <p:cNvPr id="54" name="Shape 54"/>
          <p:cNvSpPr txBox="1"/>
          <p:nvPr>
            <p:ph type="title"/>
          </p:nvPr>
        </p:nvSpPr>
        <p:spPr>
          <a:xfrm>
            <a:off x="457200" y="273050"/>
            <a:ext cx="3008399" cy="1161900"/>
          </a:xfrm>
          <a:prstGeom prst="rect">
            <a:avLst/>
          </a:prstGeom>
          <a:noFill/>
          <a:ln>
            <a:noFill/>
          </a:ln>
        </p:spPr>
        <p:txBody>
          <a:bodyPr anchorCtr="0" anchor="b" bIns="91425" lIns="91425" rIns="91425" tIns="91425"/>
          <a:lstStyle>
            <a:lvl1pPr rtl="0" algn="l">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55" name="Shape 55"/>
          <p:cNvSpPr txBox="1"/>
          <p:nvPr>
            <p:ph idx="1" type="body"/>
          </p:nvPr>
        </p:nvSpPr>
        <p:spPr>
          <a:xfrm>
            <a:off x="3575050" y="273050"/>
            <a:ext cx="5111699" cy="5852999"/>
          </a:xfrm>
          <a:prstGeom prst="rect">
            <a:avLst/>
          </a:prstGeom>
          <a:noFill/>
          <a:ln>
            <a:noFill/>
          </a:ln>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56" name="Shape 56"/>
          <p:cNvSpPr txBox="1"/>
          <p:nvPr>
            <p:ph idx="2" type="body"/>
          </p:nvPr>
        </p:nvSpPr>
        <p:spPr>
          <a:xfrm>
            <a:off x="457200" y="1435100"/>
            <a:ext cx="3008399" cy="4691099"/>
          </a:xfrm>
          <a:prstGeom prst="rect">
            <a:avLst/>
          </a:prstGeom>
          <a:noFill/>
          <a:ln>
            <a:noFill/>
          </a:ln>
        </p:spPr>
        <p:txBody>
          <a:bodyPr anchorCtr="0" anchor="t" bIns="91425" lIns="91425" rIns="91425" tIns="91425"/>
          <a:lstStyle>
            <a:lvl1pPr indent="0" marL="0" rtl="0">
              <a:spcBef>
                <a:spcPts val="0"/>
              </a:spcBef>
              <a:buFont typeface="Calibri"/>
              <a:buNone/>
              <a:defRPr/>
            </a:lvl1pPr>
            <a:lvl2pPr indent="0" marL="457200" rtl="0">
              <a:spcBef>
                <a:spcPts val="0"/>
              </a:spcBef>
              <a:buFont typeface="Calibri"/>
              <a:buNone/>
              <a:defRPr/>
            </a:lvl2pPr>
            <a:lvl3pPr indent="0" marL="914400" rtl="0">
              <a:spcBef>
                <a:spcPts val="0"/>
              </a:spcBef>
              <a:buFont typeface="Calibri"/>
              <a:buNone/>
              <a:defRPr/>
            </a:lvl3pPr>
            <a:lvl4pPr indent="0" marL="1371600" rtl="0">
              <a:spcBef>
                <a:spcPts val="0"/>
              </a:spcBef>
              <a:buFont typeface="Calibri"/>
              <a:buNone/>
              <a:defRPr/>
            </a:lvl4pPr>
            <a:lvl5pPr indent="0" marL="1828800" rtl="0">
              <a:spcBef>
                <a:spcPts val="0"/>
              </a:spcBef>
              <a:buFont typeface="Calibri"/>
              <a:buNone/>
              <a:defRPr/>
            </a:lvl5pPr>
            <a:lvl6pPr indent="0" marL="2286000" rtl="0">
              <a:spcBef>
                <a:spcPts val="0"/>
              </a:spcBef>
              <a:buFont typeface="Calibri"/>
              <a:buNone/>
              <a:defRPr/>
            </a:lvl6pPr>
            <a:lvl7pPr indent="0" marL="2743200" rtl="0">
              <a:spcBef>
                <a:spcPts val="0"/>
              </a:spcBef>
              <a:buFont typeface="Calibri"/>
              <a:buNone/>
              <a:defRPr/>
            </a:lvl7pPr>
            <a:lvl8pPr indent="0" marL="3200400" rtl="0">
              <a:spcBef>
                <a:spcPts val="0"/>
              </a:spcBef>
              <a:buFont typeface="Calibri"/>
              <a:buNone/>
              <a:defRPr/>
            </a:lvl8pPr>
            <a:lvl9pPr indent="0" marL="3657600" rtl="0">
              <a:spcBef>
                <a:spcPts val="0"/>
              </a:spcBef>
              <a:buFont typeface="Calibri"/>
              <a:buNone/>
              <a:defRPr/>
            </a:lvl9pPr>
          </a:lstStyle>
          <a:p/>
        </p:txBody>
      </p:sp>
      <p:sp>
        <p:nvSpPr>
          <p:cNvPr id="57" name="Shape 57"/>
          <p:cNvSpPr txBox="1"/>
          <p:nvPr>
            <p:ph idx="10" type="dt"/>
          </p:nvPr>
        </p:nvSpPr>
        <p:spPr>
          <a:xfrm>
            <a:off x="457200" y="6356350"/>
            <a:ext cx="2133599" cy="365099"/>
          </a:xfrm>
          <a:prstGeom prst="rect">
            <a:avLst/>
          </a:prstGeom>
          <a:noFill/>
          <a:ln>
            <a:noFill/>
          </a:ln>
        </p:spPr>
        <p:txBody>
          <a:bodyPr anchorCtr="0" anchor="ctr"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58" name="Shape 58"/>
          <p:cNvSpPr txBox="1"/>
          <p:nvPr>
            <p:ph idx="11" type="ftr"/>
          </p:nvPr>
        </p:nvSpPr>
        <p:spPr>
          <a:xfrm>
            <a:off x="3124200" y="6356350"/>
            <a:ext cx="2895600" cy="365099"/>
          </a:xfrm>
          <a:prstGeom prst="rect">
            <a:avLst/>
          </a:prstGeom>
          <a:noFill/>
          <a:ln>
            <a:noFill/>
          </a:ln>
        </p:spPr>
        <p:txBody>
          <a:bodyPr anchorCtr="0" anchor="ctr" bIns="91425" lIns="91425" rIns="91425" tIns="91425"/>
          <a:lstStyle>
            <a:lvl1pPr indent="0" marL="0" marR="0" rtl="0" algn="ctr">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59" name="Shape 59"/>
          <p:cNvSpPr txBox="1"/>
          <p:nvPr>
            <p:ph idx="12" type="sldNum"/>
          </p:nvPr>
        </p:nvSpPr>
        <p:spPr>
          <a:xfrm>
            <a:off x="6553200" y="6356350"/>
            <a:ext cx="2133599" cy="365099"/>
          </a:xfrm>
          <a:prstGeom prst="rect">
            <a:avLst/>
          </a:prstGeom>
          <a:noFill/>
          <a:ln>
            <a:noFill/>
          </a:ln>
        </p:spPr>
        <p:txBody>
          <a:bodyPr anchorCtr="0" anchor="ctr" bIns="45700" lIns="91425" rIns="91425" tIns="45700">
            <a:noAutofit/>
          </a:bodyPr>
          <a:lstStyle/>
          <a:p>
            <a:pPr indent="0" lvl="0" marL="0">
              <a:spcBef>
                <a:spcPts val="0"/>
              </a:spcBef>
              <a:buClr>
                <a:schemeClr val="dk2"/>
              </a:buClr>
              <a:buFont typeface="Arial"/>
              <a:buNone/>
            </a:pPr>
            <a:r>
              <a:t/>
            </a:r>
            <a:endParaRPr b="0" baseline="0" i="0" sz="1200" u="none" cap="none" strike="noStrike">
              <a:solidFill>
                <a:schemeClr val="dk2"/>
              </a:solidFill>
              <a:latin typeface="Arial"/>
              <a:ea typeface="Arial"/>
              <a:cs typeface="Arial"/>
              <a:sym typeface="Arial"/>
            </a:endParaRPr>
          </a:p>
          <a:p>
            <a:pPr indent="0" lvl="1" marL="457200">
              <a:spcBef>
                <a:spcPts val="0"/>
              </a:spcBef>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2" marL="914400">
              <a:spcBef>
                <a:spcPts val="0"/>
              </a:spcBef>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3" marL="1371600">
              <a:spcBef>
                <a:spcPts val="0"/>
              </a:spcBef>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4" marL="1828800">
              <a:spcBef>
                <a:spcPts val="0"/>
              </a:spcBef>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5" marL="2286000">
              <a:spcBef>
                <a:spcPts val="0"/>
              </a:spcBef>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6" marL="2743200">
              <a:spcBef>
                <a:spcPts val="0"/>
              </a:spcBef>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7" marL="3200400">
              <a:spcBef>
                <a:spcPts val="0"/>
              </a:spcBef>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8" marL="3657600">
              <a:spcBef>
                <a:spcPts val="0"/>
              </a:spcBef>
              <a:buClr>
                <a:schemeClr val="dk1"/>
              </a:buClr>
              <a:buFont typeface="Arial"/>
              <a:buNone/>
            </a:pPr>
            <a:r>
              <a:t/>
            </a:r>
            <a:endParaRPr b="0" baseline="0" i="0" sz="1800" u="none" cap="none" strike="noStrike">
              <a:solidFill>
                <a:schemeClr val="dk1"/>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6" name="Shape 16"/>
        <p:cNvGrpSpPr/>
        <p:nvPr/>
      </p:nvGrpSpPr>
      <p:grpSpPr>
        <a:xfrm>
          <a:off x="0" y="0"/>
          <a:ext cx="0" cy="0"/>
          <a:chOff x="0" y="0"/>
          <a:chExt cx="0" cy="0"/>
        </a:xfrm>
      </p:grpSpPr>
      <p:sp>
        <p:nvSpPr>
          <p:cNvPr id="17" name="Shape 17"/>
          <p:cNvSpPr txBox="1"/>
          <p:nvPr>
            <p:ph type="title"/>
          </p:nvPr>
        </p:nvSpPr>
        <p:spPr>
          <a:xfrm>
            <a:off x="457200" y="274637"/>
            <a:ext cx="8229600" cy="1143000"/>
          </a:xfrm>
          <a:prstGeom prst="rect">
            <a:avLst/>
          </a:prstGeom>
        </p:spPr>
        <p:txBody>
          <a:bodyPr anchorCtr="0" anchor="b"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8" name="Shape 18"/>
          <p:cNvSpPr txBox="1"/>
          <p:nvPr>
            <p:ph idx="1" type="body"/>
          </p:nvPr>
        </p:nvSpPr>
        <p:spPr>
          <a:xfrm>
            <a:off x="457200" y="1600200"/>
            <a:ext cx="8229600" cy="4967700"/>
          </a:xfrm>
          <a:prstGeom prst="rect">
            <a:avLst/>
          </a:prstGeom>
        </p:spPr>
        <p:txBody>
          <a:bodyPr anchorCtr="0" anchor="t"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9" name="Shape 19"/>
          <p:cNvSpPr txBox="1"/>
          <p:nvPr>
            <p:ph idx="12" type="sldNum"/>
          </p:nvPr>
        </p:nvSpPr>
        <p:spPr>
          <a:xfrm>
            <a:off x="8556791" y="6333134"/>
            <a:ext cx="548699" cy="524699"/>
          </a:xfrm>
          <a:prstGeom prst="rect">
            <a:avLst/>
          </a:prstGeom>
        </p:spPr>
        <p:txBody>
          <a:bodyPr anchorCtr="0" anchor="ctr" bIns="91425" lIns="91425" rIns="91425" tIns="91425">
            <a:noAutofit/>
          </a:bodyPr>
          <a:lstStyle>
            <a:lvl1pPr>
              <a:spcBef>
                <a:spcPts val="0"/>
              </a:spcBef>
              <a:buNone/>
              <a:defRPr/>
            </a:lvl1pPr>
          </a:lstStyle>
          <a:p>
            <a:pPr>
              <a:spcBef>
                <a:spcPts val="0"/>
              </a:spcBef>
              <a:buNone/>
            </a:pPr>
            <a:fld id="{00000000-1234-1234-1234-123412341234}" type="slidenum">
              <a:rPr lang="en-US"/>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0" name="Shape 20"/>
        <p:cNvGrpSpPr/>
        <p:nvPr/>
      </p:nvGrpSpPr>
      <p:grpSpPr>
        <a:xfrm>
          <a:off x="0" y="0"/>
          <a:ext cx="0" cy="0"/>
          <a:chOff x="0" y="0"/>
          <a:chExt cx="0" cy="0"/>
        </a:xfrm>
      </p:grpSpPr>
      <p:sp>
        <p:nvSpPr>
          <p:cNvPr id="21" name="Shape 21"/>
          <p:cNvSpPr txBox="1"/>
          <p:nvPr>
            <p:ph type="title"/>
          </p:nvPr>
        </p:nvSpPr>
        <p:spPr>
          <a:xfrm>
            <a:off x="457200" y="274637"/>
            <a:ext cx="8229600" cy="1143000"/>
          </a:xfrm>
          <a:prstGeom prst="rect">
            <a:avLst/>
          </a:prstGeom>
        </p:spPr>
        <p:txBody>
          <a:bodyPr anchorCtr="0" anchor="b"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2" name="Shape 22"/>
          <p:cNvSpPr txBox="1"/>
          <p:nvPr>
            <p:ph idx="1" type="body"/>
          </p:nvPr>
        </p:nvSpPr>
        <p:spPr>
          <a:xfrm>
            <a:off x="457200" y="1600200"/>
            <a:ext cx="3994500" cy="4967700"/>
          </a:xfrm>
          <a:prstGeom prst="rect">
            <a:avLst/>
          </a:prstGeom>
        </p:spPr>
        <p:txBody>
          <a:bodyPr anchorCtr="0" anchor="t"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3" name="Shape 23"/>
          <p:cNvSpPr txBox="1"/>
          <p:nvPr>
            <p:ph idx="2" type="body"/>
          </p:nvPr>
        </p:nvSpPr>
        <p:spPr>
          <a:xfrm>
            <a:off x="4692273" y="1600200"/>
            <a:ext cx="3994500" cy="4967700"/>
          </a:xfrm>
          <a:prstGeom prst="rect">
            <a:avLst/>
          </a:prstGeom>
        </p:spPr>
        <p:txBody>
          <a:bodyPr anchorCtr="0" anchor="t"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4" name="Shape 24"/>
          <p:cNvSpPr txBox="1"/>
          <p:nvPr>
            <p:ph idx="12" type="sldNum"/>
          </p:nvPr>
        </p:nvSpPr>
        <p:spPr>
          <a:xfrm>
            <a:off x="8556791" y="6333134"/>
            <a:ext cx="548699" cy="524699"/>
          </a:xfrm>
          <a:prstGeom prst="rect">
            <a:avLst/>
          </a:prstGeom>
        </p:spPr>
        <p:txBody>
          <a:bodyPr anchorCtr="0" anchor="ctr" bIns="91425" lIns="91425" rIns="91425" tIns="91425">
            <a:noAutofit/>
          </a:bodyPr>
          <a:lstStyle>
            <a:lvl1pPr>
              <a:spcBef>
                <a:spcPts val="0"/>
              </a:spcBef>
              <a:buNone/>
              <a:defRPr/>
            </a:lvl1pPr>
          </a:lstStyle>
          <a:p>
            <a:pPr>
              <a:spcBef>
                <a:spcPts val="0"/>
              </a:spcBef>
              <a:buNone/>
            </a:pPr>
            <a:fld id="{00000000-1234-1234-1234-123412341234}" type="slidenum">
              <a:rPr lang="en-US"/>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5" name="Shape 25"/>
        <p:cNvGrpSpPr/>
        <p:nvPr/>
      </p:nvGrpSpPr>
      <p:grpSpPr>
        <a:xfrm>
          <a:off x="0" y="0"/>
          <a:ext cx="0" cy="0"/>
          <a:chOff x="0" y="0"/>
          <a:chExt cx="0" cy="0"/>
        </a:xfrm>
      </p:grpSpPr>
      <p:sp>
        <p:nvSpPr>
          <p:cNvPr id="26" name="Shape 26"/>
          <p:cNvSpPr txBox="1"/>
          <p:nvPr>
            <p:ph type="title"/>
          </p:nvPr>
        </p:nvSpPr>
        <p:spPr>
          <a:xfrm>
            <a:off x="457200" y="274637"/>
            <a:ext cx="8229600" cy="1143000"/>
          </a:xfrm>
          <a:prstGeom prst="rect">
            <a:avLst/>
          </a:prstGeom>
        </p:spPr>
        <p:txBody>
          <a:bodyPr anchorCtr="0" anchor="b"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7" name="Shape 27"/>
          <p:cNvSpPr txBox="1"/>
          <p:nvPr>
            <p:ph idx="12" type="sldNum"/>
          </p:nvPr>
        </p:nvSpPr>
        <p:spPr>
          <a:xfrm>
            <a:off x="8556791" y="6333134"/>
            <a:ext cx="548699" cy="524699"/>
          </a:xfrm>
          <a:prstGeom prst="rect">
            <a:avLst/>
          </a:prstGeom>
        </p:spPr>
        <p:txBody>
          <a:bodyPr anchorCtr="0" anchor="ctr" bIns="91425" lIns="91425" rIns="91425" tIns="91425">
            <a:noAutofit/>
          </a:bodyPr>
          <a:lstStyle>
            <a:lvl1pPr>
              <a:spcBef>
                <a:spcPts val="0"/>
              </a:spcBef>
              <a:buNone/>
              <a:defRPr/>
            </a:lvl1pPr>
          </a:lstStyle>
          <a:p>
            <a:pPr>
              <a:spcBef>
                <a:spcPts val="0"/>
              </a:spcBef>
              <a:buNone/>
            </a:pPr>
            <a:fld id="{00000000-1234-1234-1234-123412341234}" type="slidenum">
              <a:rPr lang="en-US"/>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28" name="Shape 28"/>
        <p:cNvGrpSpPr/>
        <p:nvPr/>
      </p:nvGrpSpPr>
      <p:grpSpPr>
        <a:xfrm>
          <a:off x="0" y="0"/>
          <a:ext cx="0" cy="0"/>
          <a:chOff x="0" y="0"/>
          <a:chExt cx="0" cy="0"/>
        </a:xfrm>
      </p:grpSpPr>
      <p:sp>
        <p:nvSpPr>
          <p:cNvPr id="29" name="Shape 29"/>
          <p:cNvSpPr txBox="1"/>
          <p:nvPr>
            <p:ph idx="1" type="body"/>
          </p:nvPr>
        </p:nvSpPr>
        <p:spPr>
          <a:xfrm>
            <a:off x="457200" y="5875078"/>
            <a:ext cx="8229600" cy="692700"/>
          </a:xfrm>
          <a:prstGeom prst="rect">
            <a:avLst/>
          </a:prstGeom>
        </p:spPr>
        <p:txBody>
          <a:bodyPr anchorCtr="0" anchor="t" bIns="91425" lIns="91425" rIns="91425" tIns="91425"/>
          <a:lstStyle>
            <a:lvl1pPr algn="ctr">
              <a:spcBef>
                <a:spcPts val="360"/>
              </a:spcBef>
              <a:buSzPct val="100000"/>
              <a:buNone/>
              <a:defRPr sz="1800"/>
            </a:lvl1pPr>
          </a:lstStyle>
          <a:p/>
        </p:txBody>
      </p:sp>
      <p:sp>
        <p:nvSpPr>
          <p:cNvPr id="30" name="Shape 30"/>
          <p:cNvSpPr txBox="1"/>
          <p:nvPr>
            <p:ph idx="12" type="sldNum"/>
          </p:nvPr>
        </p:nvSpPr>
        <p:spPr>
          <a:xfrm>
            <a:off x="8556791" y="6333134"/>
            <a:ext cx="548699" cy="524699"/>
          </a:xfrm>
          <a:prstGeom prst="rect">
            <a:avLst/>
          </a:prstGeom>
        </p:spPr>
        <p:txBody>
          <a:bodyPr anchorCtr="0" anchor="ctr" bIns="91425" lIns="91425" rIns="91425" tIns="91425">
            <a:noAutofit/>
          </a:bodyPr>
          <a:lstStyle>
            <a:lvl1pPr>
              <a:spcBef>
                <a:spcPts val="0"/>
              </a:spcBef>
              <a:buNone/>
              <a:defRPr/>
            </a:lvl1pPr>
          </a:lstStyle>
          <a:p>
            <a:pPr>
              <a:spcBef>
                <a:spcPts val="0"/>
              </a:spcBef>
              <a:buNone/>
            </a:pPr>
            <a:fld id="{00000000-1234-1234-1234-123412341234}" type="slidenum">
              <a:rPr lang="en-US"/>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31" name="Shape 31"/>
        <p:cNvGrpSpPr/>
        <p:nvPr/>
      </p:nvGrpSpPr>
      <p:grpSpPr>
        <a:xfrm>
          <a:off x="0" y="0"/>
          <a:ext cx="0" cy="0"/>
          <a:chOff x="0" y="0"/>
          <a:chExt cx="0" cy="0"/>
        </a:xfrm>
      </p:grpSpPr>
      <p:sp>
        <p:nvSpPr>
          <p:cNvPr id="32" name="Shape 32"/>
          <p:cNvSpPr txBox="1"/>
          <p:nvPr>
            <p:ph idx="12" type="sldNum"/>
          </p:nvPr>
        </p:nvSpPr>
        <p:spPr>
          <a:xfrm>
            <a:off x="8556791" y="6333134"/>
            <a:ext cx="548699" cy="524699"/>
          </a:xfrm>
          <a:prstGeom prst="rect">
            <a:avLst/>
          </a:prstGeom>
        </p:spPr>
        <p:txBody>
          <a:bodyPr anchorCtr="0" anchor="ctr" bIns="91425" lIns="91425" rIns="91425" tIns="91425">
            <a:noAutofit/>
          </a:bodyPr>
          <a:lstStyle>
            <a:lvl1pPr>
              <a:spcBef>
                <a:spcPts val="0"/>
              </a:spcBef>
              <a:buNone/>
              <a:defRPr/>
            </a:lvl1pPr>
          </a:lstStyle>
          <a:p>
            <a:pPr>
              <a:spcBef>
                <a:spcPts val="0"/>
              </a:spcBef>
              <a:buNone/>
            </a:pPr>
            <a:fld id="{00000000-1234-1234-1234-123412341234}" type="slidenum">
              <a:rPr lang="en-US"/>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itle and Content">
    <p:spTree>
      <p:nvGrpSpPr>
        <p:cNvPr id="33" name="Shape 33"/>
        <p:cNvGrpSpPr/>
        <p:nvPr/>
      </p:nvGrpSpPr>
      <p:grpSpPr>
        <a:xfrm>
          <a:off x="0" y="0"/>
          <a:ext cx="0" cy="0"/>
          <a:chOff x="0" y="0"/>
          <a:chExt cx="0" cy="0"/>
        </a:xfrm>
      </p:grpSpPr>
      <p:sp>
        <p:nvSpPr>
          <p:cNvPr id="34" name="Shape 34"/>
          <p:cNvSpPr txBox="1"/>
          <p:nvPr>
            <p:ph type="title"/>
          </p:nvPr>
        </p:nvSpPr>
        <p:spPr>
          <a:xfrm>
            <a:off x="457200" y="274637"/>
            <a:ext cx="8229600" cy="1143000"/>
          </a:xfrm>
          <a:prstGeom prst="rect">
            <a:avLst/>
          </a:prstGeom>
          <a:noFill/>
          <a:ln>
            <a:noFill/>
          </a:ln>
        </p:spPr>
        <p:txBody>
          <a:bodyPr anchorCtr="0" anchor="ctr" bIns="91425" lIns="91425" rIns="91425" tIns="91425"/>
          <a:lstStyle>
            <a:lvl1pPr rtl="0" algn="ctr">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35" name="Shape 35"/>
          <p:cNvSpPr txBox="1"/>
          <p:nvPr>
            <p:ph idx="1" type="body"/>
          </p:nvPr>
        </p:nvSpPr>
        <p:spPr>
          <a:xfrm>
            <a:off x="457200" y="1600200"/>
            <a:ext cx="8229600" cy="4526100"/>
          </a:xfrm>
          <a:prstGeom prst="rect">
            <a:avLst/>
          </a:prstGeom>
          <a:noFill/>
          <a:ln>
            <a:noFill/>
          </a:ln>
        </p:spPr>
        <p:txBody>
          <a:bodyPr anchorCtr="0" anchor="t" bIns="91425" lIns="91425" rIns="91425" tIns="91425"/>
          <a:lstStyle>
            <a:lvl1pPr indent="-139700" marL="342900" rtl="0" algn="l">
              <a:spcBef>
                <a:spcPts val="640"/>
              </a:spcBef>
              <a:buClr>
                <a:schemeClr val="dk1"/>
              </a:buClr>
              <a:buFont typeface="Arial"/>
              <a:buChar char="•"/>
              <a:defRPr/>
            </a:lvl1pPr>
            <a:lvl2pPr indent="-107950" marL="742950" rtl="0" algn="l">
              <a:spcBef>
                <a:spcPts val="560"/>
              </a:spcBef>
              <a:buClr>
                <a:schemeClr val="dk1"/>
              </a:buClr>
              <a:buFont typeface="Arial"/>
              <a:buChar char="–"/>
              <a:defRPr/>
            </a:lvl2pPr>
            <a:lvl3pPr indent="-76200" marL="1143000" rtl="0" algn="l">
              <a:spcBef>
                <a:spcPts val="480"/>
              </a:spcBef>
              <a:buClr>
                <a:schemeClr val="dk1"/>
              </a:buClr>
              <a:buFont typeface="Arial"/>
              <a:buChar char="•"/>
              <a:defRPr/>
            </a:lvl3pPr>
            <a:lvl4pPr indent="-101600" marL="1600200" rtl="0" algn="l">
              <a:spcBef>
                <a:spcPts val="400"/>
              </a:spcBef>
              <a:buClr>
                <a:schemeClr val="dk1"/>
              </a:buClr>
              <a:buFont typeface="Arial"/>
              <a:buChar char="–"/>
              <a:defRPr/>
            </a:lvl4pPr>
            <a:lvl5pPr indent="-101600" marL="2057400" rtl="0" algn="l">
              <a:spcBef>
                <a:spcPts val="400"/>
              </a:spcBef>
              <a:buClr>
                <a:schemeClr val="dk1"/>
              </a:buClr>
              <a:buFont typeface="Arial"/>
              <a:buChar char="»"/>
              <a:defRPr/>
            </a:lvl5pPr>
            <a:lvl6pPr indent="-101600" marL="2514600" rtl="0" algn="l">
              <a:spcBef>
                <a:spcPts val="400"/>
              </a:spcBef>
              <a:buClr>
                <a:schemeClr val="dk1"/>
              </a:buClr>
              <a:buFont typeface="Arial"/>
              <a:buChar char="•"/>
              <a:defRPr/>
            </a:lvl6pPr>
            <a:lvl7pPr indent="-101600" marL="2971800" rtl="0" algn="l">
              <a:spcBef>
                <a:spcPts val="400"/>
              </a:spcBef>
              <a:buClr>
                <a:schemeClr val="dk1"/>
              </a:buClr>
              <a:buFont typeface="Arial"/>
              <a:buChar char="•"/>
              <a:defRPr/>
            </a:lvl7pPr>
            <a:lvl8pPr indent="-101600" marL="3429000" rtl="0" algn="l">
              <a:spcBef>
                <a:spcPts val="400"/>
              </a:spcBef>
              <a:buClr>
                <a:schemeClr val="dk1"/>
              </a:buClr>
              <a:buFont typeface="Arial"/>
              <a:buChar char="•"/>
              <a:defRPr/>
            </a:lvl8pPr>
            <a:lvl9pPr indent="-101600" marL="3886200" rtl="0" algn="l">
              <a:spcBef>
                <a:spcPts val="400"/>
              </a:spcBef>
              <a:buClr>
                <a:schemeClr val="dk1"/>
              </a:buClr>
              <a:buFont typeface="Arial"/>
              <a:buChar char="•"/>
              <a:defRPr/>
            </a:lvl9pPr>
          </a:lstStyle>
          <a:p/>
        </p:txBody>
      </p:sp>
      <p:sp>
        <p:nvSpPr>
          <p:cNvPr id="36" name="Shape 36"/>
          <p:cNvSpPr txBox="1"/>
          <p:nvPr>
            <p:ph idx="10" type="dt"/>
          </p:nvPr>
        </p:nvSpPr>
        <p:spPr>
          <a:xfrm>
            <a:off x="457200" y="6356350"/>
            <a:ext cx="2133599" cy="365099"/>
          </a:xfrm>
          <a:prstGeom prst="rect">
            <a:avLst/>
          </a:prstGeom>
          <a:noFill/>
          <a:ln>
            <a:noFill/>
          </a:ln>
        </p:spPr>
        <p:txBody>
          <a:bodyPr anchorCtr="0" anchor="ctr"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37" name="Shape 37"/>
          <p:cNvSpPr txBox="1"/>
          <p:nvPr>
            <p:ph idx="11" type="ftr"/>
          </p:nvPr>
        </p:nvSpPr>
        <p:spPr>
          <a:xfrm>
            <a:off x="3124200" y="6356350"/>
            <a:ext cx="2895600" cy="365099"/>
          </a:xfrm>
          <a:prstGeom prst="rect">
            <a:avLst/>
          </a:prstGeom>
          <a:noFill/>
          <a:ln>
            <a:noFill/>
          </a:ln>
        </p:spPr>
        <p:txBody>
          <a:bodyPr anchorCtr="0" anchor="ctr" bIns="91425" lIns="91425" rIns="91425" tIns="91425"/>
          <a:lstStyle>
            <a:lvl1pPr indent="0" marL="0" marR="0" rtl="0" algn="ctr">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38" name="Shape 38"/>
          <p:cNvSpPr txBox="1"/>
          <p:nvPr>
            <p:ph idx="12" type="sldNum"/>
          </p:nvPr>
        </p:nvSpPr>
        <p:spPr>
          <a:xfrm>
            <a:off x="6553200" y="6356350"/>
            <a:ext cx="2133599" cy="365099"/>
          </a:xfrm>
          <a:prstGeom prst="rect">
            <a:avLst/>
          </a:prstGeom>
          <a:noFill/>
          <a:ln>
            <a:noFill/>
          </a:ln>
        </p:spPr>
        <p:txBody>
          <a:bodyPr anchorCtr="0" anchor="ctr" bIns="45700" lIns="91425" rIns="91425" tIns="45700">
            <a:noAutofit/>
          </a:bodyPr>
          <a:lstStyle/>
          <a:p>
            <a:pPr indent="0" lvl="0" marL="0">
              <a:spcBef>
                <a:spcPts val="0"/>
              </a:spcBef>
              <a:buClr>
                <a:schemeClr val="dk2"/>
              </a:buClr>
              <a:buFont typeface="Arial"/>
              <a:buNone/>
            </a:pPr>
            <a:r>
              <a:t/>
            </a:r>
            <a:endParaRPr b="0" baseline="0" i="0" sz="1200" u="none" cap="none" strike="noStrike">
              <a:solidFill>
                <a:schemeClr val="dk2"/>
              </a:solidFill>
              <a:latin typeface="Arial"/>
              <a:ea typeface="Arial"/>
              <a:cs typeface="Arial"/>
              <a:sym typeface="Arial"/>
            </a:endParaRPr>
          </a:p>
          <a:p>
            <a:pPr indent="0" lvl="1" marL="457200">
              <a:spcBef>
                <a:spcPts val="0"/>
              </a:spcBef>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2" marL="914400">
              <a:spcBef>
                <a:spcPts val="0"/>
              </a:spcBef>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3" marL="1371600">
              <a:spcBef>
                <a:spcPts val="0"/>
              </a:spcBef>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4" marL="1828800">
              <a:spcBef>
                <a:spcPts val="0"/>
              </a:spcBef>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5" marL="2286000">
              <a:spcBef>
                <a:spcPts val="0"/>
              </a:spcBef>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6" marL="2743200">
              <a:spcBef>
                <a:spcPts val="0"/>
              </a:spcBef>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7" marL="3200400">
              <a:spcBef>
                <a:spcPts val="0"/>
              </a:spcBef>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8" marL="3657600">
              <a:spcBef>
                <a:spcPts val="0"/>
              </a:spcBef>
              <a:buClr>
                <a:schemeClr val="dk1"/>
              </a:buClr>
              <a:buFont typeface="Arial"/>
              <a:buNone/>
            </a:pPr>
            <a:r>
              <a:t/>
            </a:r>
            <a:endParaRPr b="0" baseline="0" i="0" sz="1800" u="none" cap="none" strike="noStrike">
              <a:solidFill>
                <a:schemeClr val="dk1"/>
              </a:solidFill>
              <a:latin typeface="Arial"/>
              <a:ea typeface="Arial"/>
              <a:cs typeface="Arial"/>
              <a:sym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Two Content">
    <p:spTree>
      <p:nvGrpSpPr>
        <p:cNvPr id="39" name="Shape 39"/>
        <p:cNvGrpSpPr/>
        <p:nvPr/>
      </p:nvGrpSpPr>
      <p:grpSpPr>
        <a:xfrm>
          <a:off x="0" y="0"/>
          <a:ext cx="0" cy="0"/>
          <a:chOff x="0" y="0"/>
          <a:chExt cx="0" cy="0"/>
        </a:xfrm>
      </p:grpSpPr>
      <p:sp>
        <p:nvSpPr>
          <p:cNvPr id="40" name="Shape 40"/>
          <p:cNvSpPr txBox="1"/>
          <p:nvPr>
            <p:ph type="title"/>
          </p:nvPr>
        </p:nvSpPr>
        <p:spPr>
          <a:xfrm>
            <a:off x="457200" y="274637"/>
            <a:ext cx="8229600" cy="1143000"/>
          </a:xfrm>
          <a:prstGeom prst="rect">
            <a:avLst/>
          </a:prstGeom>
          <a:noFill/>
          <a:ln>
            <a:noFill/>
          </a:ln>
        </p:spPr>
        <p:txBody>
          <a:bodyPr anchorCtr="0" anchor="ctr" bIns="91425" lIns="91425" rIns="91425" tIns="91425"/>
          <a:lstStyle>
            <a:lvl1pPr rtl="0" algn="ctr">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41" name="Shape 41"/>
          <p:cNvSpPr txBox="1"/>
          <p:nvPr>
            <p:ph idx="1" type="body"/>
          </p:nvPr>
        </p:nvSpPr>
        <p:spPr>
          <a:xfrm>
            <a:off x="457200" y="1600200"/>
            <a:ext cx="4038599" cy="4526100"/>
          </a:xfrm>
          <a:prstGeom prst="rect">
            <a:avLst/>
          </a:prstGeom>
          <a:noFill/>
          <a:ln>
            <a:noFill/>
          </a:ln>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42" name="Shape 42"/>
          <p:cNvSpPr txBox="1"/>
          <p:nvPr>
            <p:ph idx="2" type="body"/>
          </p:nvPr>
        </p:nvSpPr>
        <p:spPr>
          <a:xfrm>
            <a:off x="4648200" y="1600200"/>
            <a:ext cx="4038599" cy="4526100"/>
          </a:xfrm>
          <a:prstGeom prst="rect">
            <a:avLst/>
          </a:prstGeom>
          <a:noFill/>
          <a:ln>
            <a:noFill/>
          </a:ln>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43" name="Shape 43"/>
          <p:cNvSpPr txBox="1"/>
          <p:nvPr>
            <p:ph idx="10" type="dt"/>
          </p:nvPr>
        </p:nvSpPr>
        <p:spPr>
          <a:xfrm>
            <a:off x="457200" y="6356350"/>
            <a:ext cx="2133599" cy="365099"/>
          </a:xfrm>
          <a:prstGeom prst="rect">
            <a:avLst/>
          </a:prstGeom>
          <a:noFill/>
          <a:ln>
            <a:noFill/>
          </a:ln>
        </p:spPr>
        <p:txBody>
          <a:bodyPr anchorCtr="0" anchor="ctr"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44" name="Shape 44"/>
          <p:cNvSpPr txBox="1"/>
          <p:nvPr>
            <p:ph idx="11" type="ftr"/>
          </p:nvPr>
        </p:nvSpPr>
        <p:spPr>
          <a:xfrm>
            <a:off x="3124200" y="6356350"/>
            <a:ext cx="2895600" cy="365099"/>
          </a:xfrm>
          <a:prstGeom prst="rect">
            <a:avLst/>
          </a:prstGeom>
          <a:noFill/>
          <a:ln>
            <a:noFill/>
          </a:ln>
        </p:spPr>
        <p:txBody>
          <a:bodyPr anchorCtr="0" anchor="ctr" bIns="91425" lIns="91425" rIns="91425" tIns="91425"/>
          <a:lstStyle>
            <a:lvl1pPr indent="0" marL="0" marR="0" rtl="0" algn="ctr">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45" name="Shape 45"/>
          <p:cNvSpPr txBox="1"/>
          <p:nvPr>
            <p:ph idx="12" type="sldNum"/>
          </p:nvPr>
        </p:nvSpPr>
        <p:spPr>
          <a:xfrm>
            <a:off x="6553200" y="6356350"/>
            <a:ext cx="2133599" cy="365099"/>
          </a:xfrm>
          <a:prstGeom prst="rect">
            <a:avLst/>
          </a:prstGeom>
          <a:noFill/>
          <a:ln>
            <a:noFill/>
          </a:ln>
        </p:spPr>
        <p:txBody>
          <a:bodyPr anchorCtr="0" anchor="ctr" bIns="45700" lIns="91425" rIns="91425" tIns="45700">
            <a:noAutofit/>
          </a:bodyPr>
          <a:lstStyle/>
          <a:p>
            <a:pPr indent="0" lvl="0" marL="0">
              <a:spcBef>
                <a:spcPts val="0"/>
              </a:spcBef>
              <a:buClr>
                <a:schemeClr val="dk2"/>
              </a:buClr>
              <a:buFont typeface="Arial"/>
              <a:buNone/>
            </a:pPr>
            <a:r>
              <a:t/>
            </a:r>
            <a:endParaRPr b="0" baseline="0" i="0" sz="1200" u="none" cap="none" strike="noStrike">
              <a:solidFill>
                <a:schemeClr val="dk2"/>
              </a:solidFill>
              <a:latin typeface="Arial"/>
              <a:ea typeface="Arial"/>
              <a:cs typeface="Arial"/>
              <a:sym typeface="Arial"/>
            </a:endParaRPr>
          </a:p>
          <a:p>
            <a:pPr indent="0" lvl="1" marL="457200">
              <a:spcBef>
                <a:spcPts val="0"/>
              </a:spcBef>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2" marL="914400">
              <a:spcBef>
                <a:spcPts val="0"/>
              </a:spcBef>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3" marL="1371600">
              <a:spcBef>
                <a:spcPts val="0"/>
              </a:spcBef>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4" marL="1828800">
              <a:spcBef>
                <a:spcPts val="0"/>
              </a:spcBef>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5" marL="2286000">
              <a:spcBef>
                <a:spcPts val="0"/>
              </a:spcBef>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6" marL="2743200">
              <a:spcBef>
                <a:spcPts val="0"/>
              </a:spcBef>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7" marL="3200400">
              <a:spcBef>
                <a:spcPts val="0"/>
              </a:spcBef>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8" marL="3657600">
              <a:spcBef>
                <a:spcPts val="0"/>
              </a:spcBef>
              <a:buClr>
                <a:schemeClr val="dk1"/>
              </a:buClr>
              <a:buFont typeface="Arial"/>
              <a:buNone/>
            </a:pPr>
            <a:r>
              <a:t/>
            </a:r>
            <a:endParaRPr b="0" baseline="0" i="0" sz="1800" u="none" cap="none" strike="noStrike">
              <a:solidFill>
                <a:schemeClr val="dk1"/>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picTx">
  <p:cSld name="Picture with Caption">
    <p:spTree>
      <p:nvGrpSpPr>
        <p:cNvPr id="46" name="Shape 46"/>
        <p:cNvGrpSpPr/>
        <p:nvPr/>
      </p:nvGrpSpPr>
      <p:grpSpPr>
        <a:xfrm>
          <a:off x="0" y="0"/>
          <a:ext cx="0" cy="0"/>
          <a:chOff x="0" y="0"/>
          <a:chExt cx="0" cy="0"/>
        </a:xfrm>
      </p:grpSpPr>
      <p:sp>
        <p:nvSpPr>
          <p:cNvPr id="47" name="Shape 47"/>
          <p:cNvSpPr txBox="1"/>
          <p:nvPr>
            <p:ph type="title"/>
          </p:nvPr>
        </p:nvSpPr>
        <p:spPr>
          <a:xfrm>
            <a:off x="1792288" y="4800600"/>
            <a:ext cx="5486399" cy="566699"/>
          </a:xfrm>
          <a:prstGeom prst="rect">
            <a:avLst/>
          </a:prstGeom>
          <a:noFill/>
          <a:ln>
            <a:noFill/>
          </a:ln>
        </p:spPr>
        <p:txBody>
          <a:bodyPr anchorCtr="0" anchor="b" bIns="91425" lIns="91425" rIns="91425" tIns="91425"/>
          <a:lstStyle>
            <a:lvl1pPr rtl="0" algn="l">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48" name="Shape 48"/>
          <p:cNvSpPr/>
          <p:nvPr>
            <p:ph idx="2" type="pic"/>
          </p:nvPr>
        </p:nvSpPr>
        <p:spPr>
          <a:xfrm>
            <a:off x="1792288" y="612775"/>
            <a:ext cx="5486399" cy="4114800"/>
          </a:xfrm>
          <a:prstGeom prst="rect">
            <a:avLst/>
          </a:prstGeom>
          <a:noFill/>
          <a:ln>
            <a:noFill/>
          </a:ln>
        </p:spPr>
      </p:sp>
      <p:sp>
        <p:nvSpPr>
          <p:cNvPr id="49" name="Shape 49"/>
          <p:cNvSpPr txBox="1"/>
          <p:nvPr>
            <p:ph idx="1" type="body"/>
          </p:nvPr>
        </p:nvSpPr>
        <p:spPr>
          <a:xfrm>
            <a:off x="1792288" y="5367337"/>
            <a:ext cx="5486399" cy="804899"/>
          </a:xfrm>
          <a:prstGeom prst="rect">
            <a:avLst/>
          </a:prstGeom>
          <a:noFill/>
          <a:ln>
            <a:noFill/>
          </a:ln>
        </p:spPr>
        <p:txBody>
          <a:bodyPr anchorCtr="0" anchor="t" bIns="91425" lIns="91425" rIns="91425" tIns="91425"/>
          <a:lstStyle>
            <a:lvl1pPr indent="0" marL="0" rtl="0">
              <a:spcBef>
                <a:spcPts val="0"/>
              </a:spcBef>
              <a:buFont typeface="Calibri"/>
              <a:buNone/>
              <a:defRPr/>
            </a:lvl1pPr>
            <a:lvl2pPr indent="0" marL="457200" rtl="0">
              <a:spcBef>
                <a:spcPts val="0"/>
              </a:spcBef>
              <a:buFont typeface="Calibri"/>
              <a:buNone/>
              <a:defRPr/>
            </a:lvl2pPr>
            <a:lvl3pPr indent="0" marL="914400" rtl="0">
              <a:spcBef>
                <a:spcPts val="0"/>
              </a:spcBef>
              <a:buFont typeface="Calibri"/>
              <a:buNone/>
              <a:defRPr/>
            </a:lvl3pPr>
            <a:lvl4pPr indent="0" marL="1371600" rtl="0">
              <a:spcBef>
                <a:spcPts val="0"/>
              </a:spcBef>
              <a:buFont typeface="Calibri"/>
              <a:buNone/>
              <a:defRPr/>
            </a:lvl4pPr>
            <a:lvl5pPr indent="0" marL="1828800" rtl="0">
              <a:spcBef>
                <a:spcPts val="0"/>
              </a:spcBef>
              <a:buFont typeface="Calibri"/>
              <a:buNone/>
              <a:defRPr/>
            </a:lvl5pPr>
            <a:lvl6pPr indent="0" marL="2286000" rtl="0">
              <a:spcBef>
                <a:spcPts val="0"/>
              </a:spcBef>
              <a:buFont typeface="Calibri"/>
              <a:buNone/>
              <a:defRPr/>
            </a:lvl6pPr>
            <a:lvl7pPr indent="0" marL="2743200" rtl="0">
              <a:spcBef>
                <a:spcPts val="0"/>
              </a:spcBef>
              <a:buFont typeface="Calibri"/>
              <a:buNone/>
              <a:defRPr/>
            </a:lvl7pPr>
            <a:lvl8pPr indent="0" marL="3200400" rtl="0">
              <a:spcBef>
                <a:spcPts val="0"/>
              </a:spcBef>
              <a:buFont typeface="Calibri"/>
              <a:buNone/>
              <a:defRPr/>
            </a:lvl8pPr>
            <a:lvl9pPr indent="0" marL="3657600" rtl="0">
              <a:spcBef>
                <a:spcPts val="0"/>
              </a:spcBef>
              <a:buFont typeface="Calibri"/>
              <a:buNone/>
              <a:defRPr/>
            </a:lvl9pPr>
          </a:lstStyle>
          <a:p/>
        </p:txBody>
      </p:sp>
      <p:sp>
        <p:nvSpPr>
          <p:cNvPr id="50" name="Shape 50"/>
          <p:cNvSpPr txBox="1"/>
          <p:nvPr>
            <p:ph idx="10" type="dt"/>
          </p:nvPr>
        </p:nvSpPr>
        <p:spPr>
          <a:xfrm>
            <a:off x="457200" y="6356350"/>
            <a:ext cx="2133599" cy="365099"/>
          </a:xfrm>
          <a:prstGeom prst="rect">
            <a:avLst/>
          </a:prstGeom>
          <a:noFill/>
          <a:ln>
            <a:noFill/>
          </a:ln>
        </p:spPr>
        <p:txBody>
          <a:bodyPr anchorCtr="0" anchor="ctr" bIns="91425" lIns="91425" rIns="91425" tIns="91425"/>
          <a:lstStyle>
            <a:lvl1pPr indent="0" marL="0" marR="0" rtl="0" algn="l">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51" name="Shape 51"/>
          <p:cNvSpPr txBox="1"/>
          <p:nvPr>
            <p:ph idx="11" type="ftr"/>
          </p:nvPr>
        </p:nvSpPr>
        <p:spPr>
          <a:xfrm>
            <a:off x="3124200" y="6356350"/>
            <a:ext cx="2895600" cy="365099"/>
          </a:xfrm>
          <a:prstGeom prst="rect">
            <a:avLst/>
          </a:prstGeom>
          <a:noFill/>
          <a:ln>
            <a:noFill/>
          </a:ln>
        </p:spPr>
        <p:txBody>
          <a:bodyPr anchorCtr="0" anchor="ctr" bIns="91425" lIns="91425" rIns="91425" tIns="91425"/>
          <a:lstStyle>
            <a:lvl1pPr indent="0" marL="0" marR="0" rtl="0" algn="ctr">
              <a:spcBef>
                <a:spcPts val="0"/>
              </a:spcBef>
              <a:defRPr/>
            </a:lvl1pPr>
            <a:lvl2pPr indent="0" marL="457200" marR="0" rtl="0" algn="l">
              <a:spcBef>
                <a:spcPts val="0"/>
              </a:spcBef>
              <a:defRPr/>
            </a:lvl2pPr>
            <a:lvl3pPr indent="0" marL="914400" marR="0" rtl="0" algn="l">
              <a:spcBef>
                <a:spcPts val="0"/>
              </a:spcBef>
              <a:defRPr/>
            </a:lvl3pPr>
            <a:lvl4pPr indent="0" marL="1371600" marR="0" rtl="0" algn="l">
              <a:spcBef>
                <a:spcPts val="0"/>
              </a:spcBef>
              <a:defRPr/>
            </a:lvl4pPr>
            <a:lvl5pPr indent="0" marL="1828800" marR="0" rtl="0" algn="l">
              <a:spcBef>
                <a:spcPts val="0"/>
              </a:spcBef>
              <a:defRPr/>
            </a:lvl5pPr>
            <a:lvl6pPr indent="0" marL="2286000" marR="0" rtl="0" algn="l">
              <a:spcBef>
                <a:spcPts val="0"/>
              </a:spcBef>
              <a:defRPr/>
            </a:lvl6pPr>
            <a:lvl7pPr indent="0" marL="2743200" marR="0" rtl="0" algn="l">
              <a:spcBef>
                <a:spcPts val="0"/>
              </a:spcBef>
              <a:defRPr/>
            </a:lvl7pPr>
            <a:lvl8pPr indent="0" marL="3200400" marR="0" rtl="0" algn="l">
              <a:spcBef>
                <a:spcPts val="0"/>
              </a:spcBef>
              <a:defRPr/>
            </a:lvl8pPr>
            <a:lvl9pPr indent="0" marL="3657600" marR="0" rtl="0" algn="l">
              <a:spcBef>
                <a:spcPts val="0"/>
              </a:spcBef>
              <a:defRPr/>
            </a:lvl9pPr>
          </a:lstStyle>
          <a:p/>
        </p:txBody>
      </p:sp>
      <p:sp>
        <p:nvSpPr>
          <p:cNvPr id="52" name="Shape 52"/>
          <p:cNvSpPr txBox="1"/>
          <p:nvPr>
            <p:ph idx="12" type="sldNum"/>
          </p:nvPr>
        </p:nvSpPr>
        <p:spPr>
          <a:xfrm>
            <a:off x="6553200" y="6356350"/>
            <a:ext cx="2133599" cy="365099"/>
          </a:xfrm>
          <a:prstGeom prst="rect">
            <a:avLst/>
          </a:prstGeom>
          <a:noFill/>
          <a:ln>
            <a:noFill/>
          </a:ln>
        </p:spPr>
        <p:txBody>
          <a:bodyPr anchorCtr="0" anchor="ctr" bIns="45700" lIns="91425" rIns="91425" tIns="45700">
            <a:noAutofit/>
          </a:bodyPr>
          <a:lstStyle/>
          <a:p>
            <a:pPr indent="0" lvl="0" marL="0">
              <a:spcBef>
                <a:spcPts val="0"/>
              </a:spcBef>
              <a:buClr>
                <a:schemeClr val="dk2"/>
              </a:buClr>
              <a:buFont typeface="Arial"/>
              <a:buNone/>
            </a:pPr>
            <a:r>
              <a:t/>
            </a:r>
            <a:endParaRPr b="0" baseline="0" i="0" sz="1200" u="none" cap="none" strike="noStrike">
              <a:solidFill>
                <a:schemeClr val="dk2"/>
              </a:solidFill>
              <a:latin typeface="Arial"/>
              <a:ea typeface="Arial"/>
              <a:cs typeface="Arial"/>
              <a:sym typeface="Arial"/>
            </a:endParaRPr>
          </a:p>
          <a:p>
            <a:pPr indent="0" lvl="1" marL="457200">
              <a:spcBef>
                <a:spcPts val="0"/>
              </a:spcBef>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2" marL="914400">
              <a:spcBef>
                <a:spcPts val="0"/>
              </a:spcBef>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3" marL="1371600">
              <a:spcBef>
                <a:spcPts val="0"/>
              </a:spcBef>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4" marL="1828800">
              <a:spcBef>
                <a:spcPts val="0"/>
              </a:spcBef>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5" marL="2286000">
              <a:spcBef>
                <a:spcPts val="0"/>
              </a:spcBef>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6" marL="2743200">
              <a:spcBef>
                <a:spcPts val="0"/>
              </a:spcBef>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7" marL="3200400">
              <a:spcBef>
                <a:spcPts val="0"/>
              </a:spcBef>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8" marL="3657600">
              <a:spcBef>
                <a:spcPts val="0"/>
              </a:spcBef>
              <a:buClr>
                <a:schemeClr val="dk1"/>
              </a:buClr>
              <a:buFont typeface="Arial"/>
              <a:buNone/>
            </a:pPr>
            <a:r>
              <a:t/>
            </a:r>
            <a:endParaRPr b="0" baseline="0" i="0" sz="1800" u="none" cap="none" strike="noStrike">
              <a:solidFill>
                <a:schemeClr val="dk1"/>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Layout" Target="../slideLayouts/slideLayout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11" Type="http://schemas.openxmlformats.org/officeDocument/2006/relationships/theme" Target="../theme/theme1.xml"/><Relationship Id="rId3" Type="http://schemas.openxmlformats.org/officeDocument/2006/relationships/slideLayout" Target="../slideLayouts/slideLayout3.xml"/><Relationship Id="rId9" Type="http://schemas.openxmlformats.org/officeDocument/2006/relationships/slideLayout" Target="../slideLayouts/slideLayout9.xml"/><Relationship Id="rId6" Type="http://schemas.openxmlformats.org/officeDocument/2006/relationships/slideLayout" Target="../slideLayouts/slideLayout6.xml"/><Relationship Id="rId5" Type="http://schemas.openxmlformats.org/officeDocument/2006/relationships/slideLayout" Target="../slideLayouts/slideLayout5.xml"/><Relationship Id="rId8" Type="http://schemas.openxmlformats.org/officeDocument/2006/relationships/slideLayout" Target="../slideLayouts/slideLayout8.xml"/><Relationship Id="rId7"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8" name="Shape 8"/>
        <p:cNvGrpSpPr/>
        <p:nvPr/>
      </p:nvGrpSpPr>
      <p:grpSpPr>
        <a:xfrm>
          <a:off x="0" y="0"/>
          <a:ext cx="0" cy="0"/>
          <a:chOff x="0" y="0"/>
          <a:chExt cx="0" cy="0"/>
        </a:xfrm>
      </p:grpSpPr>
      <p:sp>
        <p:nvSpPr>
          <p:cNvPr id="9" name="Shape 9"/>
          <p:cNvSpPr txBox="1"/>
          <p:nvPr>
            <p:ph type="title"/>
          </p:nvPr>
        </p:nvSpPr>
        <p:spPr>
          <a:xfrm>
            <a:off x="457200" y="274637"/>
            <a:ext cx="8229600" cy="1143000"/>
          </a:xfrm>
          <a:prstGeom prst="rect">
            <a:avLst/>
          </a:prstGeom>
          <a:noFill/>
          <a:ln>
            <a:noFill/>
          </a:ln>
        </p:spPr>
        <p:txBody>
          <a:bodyPr anchorCtr="0" anchor="b" bIns="91425" lIns="91425" rIns="91425" tIns="91425"/>
          <a:lstStyle>
            <a:lvl1pPr>
              <a:spcBef>
                <a:spcPts val="0"/>
              </a:spcBef>
              <a:buClr>
                <a:schemeClr val="dk1"/>
              </a:buClr>
              <a:buSzPct val="100000"/>
              <a:buNone/>
              <a:defRPr b="1" sz="3600">
                <a:solidFill>
                  <a:schemeClr val="dk1"/>
                </a:solidFill>
              </a:defRPr>
            </a:lvl1pPr>
            <a:lvl2pPr>
              <a:spcBef>
                <a:spcPts val="0"/>
              </a:spcBef>
              <a:buClr>
                <a:schemeClr val="dk1"/>
              </a:buClr>
              <a:buSzPct val="100000"/>
              <a:buNone/>
              <a:defRPr b="1" sz="3600">
                <a:solidFill>
                  <a:schemeClr val="dk1"/>
                </a:solidFill>
              </a:defRPr>
            </a:lvl2pPr>
            <a:lvl3pPr>
              <a:spcBef>
                <a:spcPts val="0"/>
              </a:spcBef>
              <a:buClr>
                <a:schemeClr val="dk1"/>
              </a:buClr>
              <a:buSzPct val="100000"/>
              <a:buNone/>
              <a:defRPr b="1" sz="3600">
                <a:solidFill>
                  <a:schemeClr val="dk1"/>
                </a:solidFill>
              </a:defRPr>
            </a:lvl3pPr>
            <a:lvl4pPr>
              <a:spcBef>
                <a:spcPts val="0"/>
              </a:spcBef>
              <a:buClr>
                <a:schemeClr val="dk1"/>
              </a:buClr>
              <a:buSzPct val="100000"/>
              <a:buNone/>
              <a:defRPr b="1" sz="3600">
                <a:solidFill>
                  <a:schemeClr val="dk1"/>
                </a:solidFill>
              </a:defRPr>
            </a:lvl4pPr>
            <a:lvl5pPr>
              <a:spcBef>
                <a:spcPts val="0"/>
              </a:spcBef>
              <a:buClr>
                <a:schemeClr val="dk1"/>
              </a:buClr>
              <a:buSzPct val="100000"/>
              <a:buNone/>
              <a:defRPr b="1" sz="3600">
                <a:solidFill>
                  <a:schemeClr val="dk1"/>
                </a:solidFill>
              </a:defRPr>
            </a:lvl5pPr>
            <a:lvl6pPr>
              <a:spcBef>
                <a:spcPts val="0"/>
              </a:spcBef>
              <a:buClr>
                <a:schemeClr val="dk1"/>
              </a:buClr>
              <a:buSzPct val="100000"/>
              <a:buNone/>
              <a:defRPr b="1" sz="3600">
                <a:solidFill>
                  <a:schemeClr val="dk1"/>
                </a:solidFill>
              </a:defRPr>
            </a:lvl6pPr>
            <a:lvl7pPr>
              <a:spcBef>
                <a:spcPts val="0"/>
              </a:spcBef>
              <a:buClr>
                <a:schemeClr val="dk1"/>
              </a:buClr>
              <a:buSzPct val="100000"/>
              <a:buNone/>
              <a:defRPr b="1" sz="3600">
                <a:solidFill>
                  <a:schemeClr val="dk1"/>
                </a:solidFill>
              </a:defRPr>
            </a:lvl7pPr>
            <a:lvl8pPr>
              <a:spcBef>
                <a:spcPts val="0"/>
              </a:spcBef>
              <a:buClr>
                <a:schemeClr val="dk1"/>
              </a:buClr>
              <a:buSzPct val="100000"/>
              <a:buNone/>
              <a:defRPr b="1" sz="3600">
                <a:solidFill>
                  <a:schemeClr val="dk1"/>
                </a:solidFill>
              </a:defRPr>
            </a:lvl8pPr>
            <a:lvl9pPr>
              <a:spcBef>
                <a:spcPts val="0"/>
              </a:spcBef>
              <a:buClr>
                <a:schemeClr val="dk1"/>
              </a:buClr>
              <a:buSzPct val="100000"/>
              <a:buNone/>
              <a:defRPr b="1" sz="3600">
                <a:solidFill>
                  <a:schemeClr val="dk1"/>
                </a:solidFill>
              </a:defRPr>
            </a:lvl9pPr>
          </a:lstStyle>
          <a:p/>
        </p:txBody>
      </p:sp>
      <p:sp>
        <p:nvSpPr>
          <p:cNvPr id="10" name="Shape 10"/>
          <p:cNvSpPr txBox="1"/>
          <p:nvPr>
            <p:ph idx="1" type="body"/>
          </p:nvPr>
        </p:nvSpPr>
        <p:spPr>
          <a:xfrm>
            <a:off x="457200" y="1600200"/>
            <a:ext cx="8229600" cy="4967700"/>
          </a:xfrm>
          <a:prstGeom prst="rect">
            <a:avLst/>
          </a:prstGeom>
          <a:noFill/>
          <a:ln>
            <a:noFill/>
          </a:ln>
        </p:spPr>
        <p:txBody>
          <a:bodyPr anchorCtr="0" anchor="t" bIns="91425" lIns="91425" rIns="91425" tIns="91425"/>
          <a:lstStyle>
            <a:lvl1pPr>
              <a:spcBef>
                <a:spcPts val="600"/>
              </a:spcBef>
              <a:buClr>
                <a:schemeClr val="dk1"/>
              </a:buClr>
              <a:buSzPct val="100000"/>
              <a:defRPr sz="3000">
                <a:solidFill>
                  <a:schemeClr val="dk1"/>
                </a:solidFill>
              </a:defRPr>
            </a:lvl1pPr>
            <a:lvl2pPr>
              <a:spcBef>
                <a:spcPts val="480"/>
              </a:spcBef>
              <a:buClr>
                <a:schemeClr val="dk1"/>
              </a:buClr>
              <a:buSzPct val="100000"/>
              <a:defRPr sz="2400">
                <a:solidFill>
                  <a:schemeClr val="dk1"/>
                </a:solidFill>
              </a:defRPr>
            </a:lvl2pPr>
            <a:lvl3pPr>
              <a:spcBef>
                <a:spcPts val="480"/>
              </a:spcBef>
              <a:buClr>
                <a:schemeClr val="dk1"/>
              </a:buClr>
              <a:buSzPct val="100000"/>
              <a:defRPr sz="2400">
                <a:solidFill>
                  <a:schemeClr val="dk1"/>
                </a:solidFill>
              </a:defRPr>
            </a:lvl3pPr>
            <a:lvl4pPr>
              <a:spcBef>
                <a:spcPts val="360"/>
              </a:spcBef>
              <a:buClr>
                <a:schemeClr val="dk1"/>
              </a:buClr>
              <a:buSzPct val="100000"/>
              <a:defRPr sz="1800">
                <a:solidFill>
                  <a:schemeClr val="dk1"/>
                </a:solidFill>
              </a:defRPr>
            </a:lvl4pPr>
            <a:lvl5pPr>
              <a:spcBef>
                <a:spcPts val="360"/>
              </a:spcBef>
              <a:buClr>
                <a:schemeClr val="dk1"/>
              </a:buClr>
              <a:buSzPct val="100000"/>
              <a:defRPr sz="1800">
                <a:solidFill>
                  <a:schemeClr val="dk1"/>
                </a:solidFill>
              </a:defRPr>
            </a:lvl5pPr>
            <a:lvl6pPr>
              <a:spcBef>
                <a:spcPts val="360"/>
              </a:spcBef>
              <a:buClr>
                <a:schemeClr val="dk1"/>
              </a:buClr>
              <a:buSzPct val="100000"/>
              <a:defRPr sz="1800">
                <a:solidFill>
                  <a:schemeClr val="dk1"/>
                </a:solidFill>
              </a:defRPr>
            </a:lvl6pPr>
            <a:lvl7pPr>
              <a:spcBef>
                <a:spcPts val="360"/>
              </a:spcBef>
              <a:buClr>
                <a:schemeClr val="dk1"/>
              </a:buClr>
              <a:buSzPct val="100000"/>
              <a:defRPr sz="1800">
                <a:solidFill>
                  <a:schemeClr val="dk1"/>
                </a:solidFill>
              </a:defRPr>
            </a:lvl7pPr>
            <a:lvl8pPr>
              <a:spcBef>
                <a:spcPts val="360"/>
              </a:spcBef>
              <a:buClr>
                <a:schemeClr val="dk1"/>
              </a:buClr>
              <a:buSzPct val="100000"/>
              <a:defRPr sz="1800">
                <a:solidFill>
                  <a:schemeClr val="dk1"/>
                </a:solidFill>
              </a:defRPr>
            </a:lvl8pPr>
            <a:lvl9pPr>
              <a:spcBef>
                <a:spcPts val="360"/>
              </a:spcBef>
              <a:buClr>
                <a:schemeClr val="dk1"/>
              </a:buClr>
              <a:buSzPct val="100000"/>
              <a:defRPr sz="1800">
                <a:solidFill>
                  <a:schemeClr val="dk1"/>
                </a:solidFill>
              </a:defRPr>
            </a:lvl9pPr>
          </a:lstStyle>
          <a:p/>
        </p:txBody>
      </p:sp>
      <p:sp>
        <p:nvSpPr>
          <p:cNvPr id="11" name="Shape 11"/>
          <p:cNvSpPr txBox="1"/>
          <p:nvPr>
            <p:ph idx="12" type="sldNum"/>
          </p:nvPr>
        </p:nvSpPr>
        <p:spPr>
          <a:xfrm>
            <a:off x="8556791" y="6333134"/>
            <a:ext cx="548699" cy="524699"/>
          </a:xfrm>
          <a:prstGeom prst="rect">
            <a:avLst/>
          </a:prstGeom>
          <a:noFill/>
          <a:ln>
            <a:noFill/>
          </a:ln>
        </p:spPr>
        <p:txBody>
          <a:bodyPr anchorCtr="0" anchor="ctr" bIns="91425" lIns="91425" rIns="91425" tIns="91425">
            <a:noAutofit/>
          </a:bodyPr>
          <a:lstStyle>
            <a:lvl1pPr algn="r">
              <a:spcBef>
                <a:spcPts val="0"/>
              </a:spcBef>
              <a:buNone/>
              <a:defRPr sz="1300">
                <a:solidFill>
                  <a:schemeClr val="dk1"/>
                </a:solidFill>
              </a:defRPr>
            </a:lvl1pPr>
          </a:lstStyle>
          <a:p>
            <a:pPr>
              <a:spcBef>
                <a:spcPts val="0"/>
              </a:spcBef>
              <a:buNone/>
            </a:pPr>
            <a:fld id="{00000000-1234-1234-1234-123412341234}" type="slidenum">
              <a:rPr lang="en-US"/>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Lst>
  <p:hf dt="0" ftr="0" hdr="0" sldNum="0"/>
  <p:txStyles>
    <p:title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p:titleStyle>
    <p:body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bodyStyle>
    <p:other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01.jpg"/><Relationship Id="rId3" Type="http://schemas.openxmlformats.org/officeDocument/2006/relationships/image" Target="../media/image00.gif"/><Relationship Id="rId6" Type="http://schemas.openxmlformats.org/officeDocument/2006/relationships/image" Target="../media/image02.jpg"/><Relationship Id="rId5" Type="http://schemas.openxmlformats.org/officeDocument/2006/relationships/image" Target="../media/image03.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hyperlink" Target="mailto:KFranklin@MissouriState.edu" TargetMode="External"/><Relationship Id="rId3" Type="http://schemas.openxmlformats.org/officeDocument/2006/relationships/hyperlink" Target="http://owp.missouristate.edu/KFranklin.aspx" TargetMode="External"/><Relationship Id="rId6" Type="http://schemas.openxmlformats.org/officeDocument/2006/relationships/hyperlink" Target="http://owp.missouristate.edu/AKohnen.aspx" TargetMode="External"/><Relationship Id="rId5" Type="http://schemas.openxmlformats.org/officeDocument/2006/relationships/hyperlink" Target="http://owp.missouristate.edu/CathieEnglish.aspx" TargetMode="External"/><Relationship Id="rId8" Type="http://schemas.openxmlformats.org/officeDocument/2006/relationships/image" Target="../media/image12.gif"/><Relationship Id="rId7" Type="http://schemas.openxmlformats.org/officeDocument/2006/relationships/image" Target="../media/image01.jp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3.jpg"/><Relationship Id="rId3" Type="http://schemas.openxmlformats.org/officeDocument/2006/relationships/image" Target="../media/image03.jp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 Id="rId3" Type="http://schemas.openxmlformats.org/officeDocument/2006/relationships/image" Target="../media/image03.jp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 Id="rId3" Type="http://schemas.openxmlformats.org/officeDocument/2006/relationships/image" Target="../media/image14.jp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 Id="rId3" Type="http://schemas.openxmlformats.org/officeDocument/2006/relationships/image" Target="../media/image03.jp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 Id="rId3" Type="http://schemas.openxmlformats.org/officeDocument/2006/relationships/image" Target="../media/image16.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15.png"/><Relationship Id="rId3" Type="http://schemas.openxmlformats.org/officeDocument/2006/relationships/image" Target="../media/image01.jp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 Id="rId3" Type="http://schemas.openxmlformats.org/officeDocument/2006/relationships/image" Target="../media/image01.jp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 Id="rId3" Type="http://schemas.openxmlformats.org/officeDocument/2006/relationships/image" Target="../media/image01.jp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19.png"/><Relationship Id="rId3" Type="http://schemas.openxmlformats.org/officeDocument/2006/relationships/image" Target="../media/image01.jp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 Id="rId3" Type="http://schemas.openxmlformats.org/officeDocument/2006/relationships/image" Target="../media/image05.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01.jpg"/><Relationship Id="rId3" Type="http://schemas.openxmlformats.org/officeDocument/2006/relationships/image" Target="../media/image17.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 Id="rId3" Type="http://schemas.openxmlformats.org/officeDocument/2006/relationships/image" Target="../media/image20.jp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01.jpg"/><Relationship Id="rId3" Type="http://schemas.openxmlformats.org/officeDocument/2006/relationships/image" Target="../media/image18.jp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04.png"/><Relationship Id="rId3" Type="http://schemas.openxmlformats.org/officeDocument/2006/relationships/image" Target="../media/image01.jp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04.png"/><Relationship Id="rId3" Type="http://schemas.openxmlformats.org/officeDocument/2006/relationships/image" Target="../media/image01.jp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04.png"/><Relationship Id="rId3" Type="http://schemas.openxmlformats.org/officeDocument/2006/relationships/image" Target="../media/image22.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21.png"/><Relationship Id="rId3" Type="http://schemas.openxmlformats.org/officeDocument/2006/relationships/image" Target="../media/image04.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25.png"/><Relationship Id="rId3" Type="http://schemas.openxmlformats.org/officeDocument/2006/relationships/image" Target="../media/image04.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24.png"/><Relationship Id="rId3" Type="http://schemas.openxmlformats.org/officeDocument/2006/relationships/image" Target="../media/image04.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01.jpg"/><Relationship Id="rId3" Type="http://schemas.openxmlformats.org/officeDocument/2006/relationships/image" Target="../media/image03.jpg"/><Relationship Id="rId5" Type="http://schemas.openxmlformats.org/officeDocument/2006/relationships/image" Target="../media/image04.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 Id="rId4" Type="http://schemas.openxmlformats.org/officeDocument/2006/relationships/image" Target="../media/image23.png"/><Relationship Id="rId3" Type="http://schemas.openxmlformats.org/officeDocument/2006/relationships/image" Target="../media/image01.jp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xml"/><Relationship Id="rId3" Type="http://schemas.openxmlformats.org/officeDocument/2006/relationships/image" Target="../media/image26.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 Id="rId4" Type="http://schemas.openxmlformats.org/officeDocument/2006/relationships/image" Target="../media/image04.png"/><Relationship Id="rId3" Type="http://schemas.openxmlformats.org/officeDocument/2006/relationships/image" Target="../media/image01.jp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7.xml"/><Relationship Id="rId4" Type="http://schemas.openxmlformats.org/officeDocument/2006/relationships/image" Target="../media/image01.jpg"/><Relationship Id="rId3" Type="http://schemas.openxmlformats.org/officeDocument/2006/relationships/image" Target="../media/image00.gif"/><Relationship Id="rId6" Type="http://schemas.openxmlformats.org/officeDocument/2006/relationships/image" Target="../media/image02.jpg"/><Relationship Id="rId5" Type="http://schemas.openxmlformats.org/officeDocument/2006/relationships/image" Target="../media/image03.jp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06.png"/><Relationship Id="rId3" Type="http://schemas.openxmlformats.org/officeDocument/2006/relationships/image" Target="../media/image01.jp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08.jpg"/><Relationship Id="rId3" Type="http://schemas.openxmlformats.org/officeDocument/2006/relationships/image" Target="../media/image07.jp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 Id="rId3" Type="http://schemas.openxmlformats.org/officeDocument/2006/relationships/image" Target="../media/image09.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 Id="rId3" Type="http://schemas.openxmlformats.org/officeDocument/2006/relationships/image" Target="../media/image03.jp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 Id="rId3" Type="http://schemas.openxmlformats.org/officeDocument/2006/relationships/image" Target="../media/image10.jp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 Id="rId3"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0" name="Shape 60"/>
        <p:cNvGrpSpPr/>
        <p:nvPr/>
      </p:nvGrpSpPr>
      <p:grpSpPr>
        <a:xfrm>
          <a:off x="0" y="0"/>
          <a:ext cx="0" cy="0"/>
          <a:chOff x="0" y="0"/>
          <a:chExt cx="0" cy="0"/>
        </a:xfrm>
      </p:grpSpPr>
      <p:pic>
        <p:nvPicPr>
          <p:cNvPr id="61" name="Shape 61"/>
          <p:cNvPicPr preferRelativeResize="0"/>
          <p:nvPr>
            <p:ph idx="1" type="body"/>
          </p:nvPr>
        </p:nvPicPr>
        <p:blipFill rotWithShape="1">
          <a:blip r:embed="rId3">
            <a:alphaModFix/>
          </a:blip>
          <a:srcRect b="0" l="0" r="0" t="0"/>
          <a:stretch/>
        </p:blipFill>
        <p:spPr>
          <a:xfrm>
            <a:off x="601573" y="3482975"/>
            <a:ext cx="2773499" cy="914400"/>
          </a:xfrm>
          <a:prstGeom prst="rect">
            <a:avLst/>
          </a:prstGeom>
          <a:noFill/>
          <a:ln>
            <a:noFill/>
          </a:ln>
        </p:spPr>
      </p:pic>
      <p:pic>
        <p:nvPicPr>
          <p:cNvPr id="62" name="Shape 62"/>
          <p:cNvPicPr preferRelativeResize="0"/>
          <p:nvPr/>
        </p:nvPicPr>
        <p:blipFill rotWithShape="1">
          <a:blip r:embed="rId4">
            <a:alphaModFix/>
          </a:blip>
          <a:srcRect b="0" l="0" r="0" t="0"/>
          <a:stretch/>
        </p:blipFill>
        <p:spPr>
          <a:xfrm>
            <a:off x="601575" y="2109987"/>
            <a:ext cx="2188499" cy="963899"/>
          </a:xfrm>
          <a:prstGeom prst="rect">
            <a:avLst/>
          </a:prstGeom>
          <a:noFill/>
          <a:ln>
            <a:noFill/>
          </a:ln>
        </p:spPr>
      </p:pic>
      <p:sp>
        <p:nvSpPr>
          <p:cNvPr id="63" name="Shape 63"/>
          <p:cNvSpPr txBox="1"/>
          <p:nvPr/>
        </p:nvSpPr>
        <p:spPr>
          <a:xfrm>
            <a:off x="2593475" y="1329125"/>
            <a:ext cx="6172199" cy="2669999"/>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Font typeface="Arial"/>
              <a:buNone/>
            </a:pPr>
            <a:r>
              <a:t/>
            </a:r>
            <a:endParaRPr b="1" baseline="0" i="0" sz="1050" u="none" cap="none" strike="noStrike">
              <a:solidFill>
                <a:schemeClr val="dk1"/>
              </a:solidFill>
              <a:latin typeface="Arial"/>
              <a:ea typeface="Arial"/>
              <a:cs typeface="Arial"/>
              <a:sym typeface="Arial"/>
            </a:endParaRPr>
          </a:p>
          <a:p>
            <a:pPr indent="0" lvl="0" marL="0" marR="0" rtl="0">
              <a:lnSpc>
                <a:spcPct val="100000"/>
              </a:lnSpc>
              <a:spcBef>
                <a:spcPts val="0"/>
              </a:spcBef>
              <a:spcAft>
                <a:spcPts val="0"/>
              </a:spcAft>
              <a:buClr>
                <a:srgbClr val="000000"/>
              </a:buClr>
              <a:buFont typeface="Arial"/>
              <a:buNone/>
            </a:pPr>
            <a:r>
              <a:t/>
            </a:r>
            <a:endParaRPr b="0" baseline="0" i="0" sz="2400" u="none" cap="none" strike="noStrike">
              <a:solidFill>
                <a:schemeClr val="dk1"/>
              </a:solidFill>
              <a:latin typeface="Arial"/>
              <a:ea typeface="Arial"/>
              <a:cs typeface="Arial"/>
              <a:sym typeface="Arial"/>
            </a:endParaRPr>
          </a:p>
        </p:txBody>
      </p:sp>
      <p:pic>
        <p:nvPicPr>
          <p:cNvPr id="64" name="Shape 64"/>
          <p:cNvPicPr preferRelativeResize="0"/>
          <p:nvPr/>
        </p:nvPicPr>
        <p:blipFill rotWithShape="1">
          <a:blip r:embed="rId5">
            <a:alphaModFix/>
          </a:blip>
          <a:srcRect b="0" l="0" r="0" t="0"/>
          <a:stretch/>
        </p:blipFill>
        <p:spPr>
          <a:xfrm>
            <a:off x="601575" y="4752000"/>
            <a:ext cx="2328900" cy="1063200"/>
          </a:xfrm>
          <a:prstGeom prst="rect">
            <a:avLst/>
          </a:prstGeom>
          <a:noFill/>
          <a:ln>
            <a:noFill/>
          </a:ln>
        </p:spPr>
      </p:pic>
      <p:pic>
        <p:nvPicPr>
          <p:cNvPr id="65" name="Shape 65"/>
          <p:cNvPicPr preferRelativeResize="0"/>
          <p:nvPr/>
        </p:nvPicPr>
        <p:blipFill rotWithShape="1">
          <a:blip r:embed="rId6">
            <a:alphaModFix/>
          </a:blip>
          <a:srcRect b="0" l="0" r="0" t="0"/>
          <a:stretch/>
        </p:blipFill>
        <p:spPr>
          <a:xfrm>
            <a:off x="601575" y="405050"/>
            <a:ext cx="1524000" cy="1235700"/>
          </a:xfrm>
          <a:prstGeom prst="rect">
            <a:avLst/>
          </a:prstGeom>
          <a:noFill/>
          <a:ln>
            <a:noFill/>
          </a:ln>
        </p:spPr>
      </p:pic>
      <p:sp>
        <p:nvSpPr>
          <p:cNvPr id="66" name="Shape 66"/>
          <p:cNvSpPr/>
          <p:nvPr/>
        </p:nvSpPr>
        <p:spPr>
          <a:xfrm>
            <a:off x="4005225" y="1033550"/>
            <a:ext cx="4162799" cy="4235100"/>
          </a:xfrm>
          <a:prstGeom prst="rect">
            <a:avLst/>
          </a:prstGeom>
          <a:solidFill>
            <a:schemeClr val="lt1"/>
          </a:solidFill>
          <a:ln cap="flat" cmpd="sng" w="76200">
            <a:solidFill>
              <a:srgbClr val="000000"/>
            </a:solidFill>
            <a:prstDash val="solid"/>
            <a:round/>
            <a:headEnd len="med" w="med" type="none"/>
            <a:tailEnd len="med" w="med" type="none"/>
          </a:ln>
        </p:spPr>
        <p:txBody>
          <a:bodyPr anchorCtr="0" anchor="ctr" bIns="91425" lIns="91425" rIns="91425" tIns="91425">
            <a:noAutofit/>
          </a:bodyPr>
          <a:lstStyle/>
          <a:p>
            <a:pPr>
              <a:spcBef>
                <a:spcPts val="0"/>
              </a:spcBef>
              <a:buNone/>
            </a:pPr>
            <a:r>
              <a:t/>
            </a:r>
            <a:endParaRPr/>
          </a:p>
        </p:txBody>
      </p:sp>
      <p:sp>
        <p:nvSpPr>
          <p:cNvPr id="67" name="Shape 67"/>
          <p:cNvSpPr txBox="1"/>
          <p:nvPr/>
        </p:nvSpPr>
        <p:spPr>
          <a:xfrm>
            <a:off x="4101475" y="1093700"/>
            <a:ext cx="4006500" cy="4114800"/>
          </a:xfrm>
          <a:prstGeom prst="rect">
            <a:avLst/>
          </a:prstGeom>
          <a:noFill/>
          <a:ln>
            <a:noFill/>
          </a:ln>
        </p:spPr>
        <p:txBody>
          <a:bodyPr anchorCtr="0" anchor="t" bIns="91425" lIns="91425" rIns="91425" tIns="91425">
            <a:noAutofit/>
          </a:bodyPr>
          <a:lstStyle/>
          <a:p>
            <a:pPr rtl="0" algn="ctr">
              <a:spcBef>
                <a:spcPts val="0"/>
              </a:spcBef>
              <a:buNone/>
            </a:pPr>
            <a:r>
              <a:t/>
            </a:r>
            <a:endParaRPr sz="2400"/>
          </a:p>
          <a:p>
            <a:pPr rtl="0" algn="ctr">
              <a:spcBef>
                <a:spcPts val="0"/>
              </a:spcBef>
              <a:buNone/>
            </a:pPr>
            <a:r>
              <a:rPr b="1" lang="en-US" sz="3000"/>
              <a:t>College-Ready</a:t>
            </a:r>
          </a:p>
          <a:p>
            <a:pPr rtl="0" algn="ctr">
              <a:spcBef>
                <a:spcPts val="0"/>
              </a:spcBef>
              <a:buNone/>
            </a:pPr>
            <a:r>
              <a:rPr b="1" lang="en-US" sz="3000"/>
              <a:t>Writers Program</a:t>
            </a:r>
          </a:p>
          <a:p>
            <a:pPr rtl="0" algn="ctr">
              <a:spcBef>
                <a:spcPts val="0"/>
              </a:spcBef>
              <a:buNone/>
            </a:pPr>
            <a:r>
              <a:rPr lang="en-US" sz="2400"/>
              <a:t>Needs Assessment</a:t>
            </a:r>
          </a:p>
          <a:p>
            <a:pPr rtl="0" algn="ctr">
              <a:spcBef>
                <a:spcPts val="0"/>
              </a:spcBef>
              <a:buNone/>
            </a:pPr>
            <a:r>
              <a:t/>
            </a:r>
            <a:endParaRPr sz="2400"/>
          </a:p>
          <a:p>
            <a:pPr rtl="0" algn="ctr">
              <a:spcBef>
                <a:spcPts val="0"/>
              </a:spcBef>
              <a:buNone/>
            </a:pPr>
            <a:r>
              <a:rPr lang="en-US" sz="2400"/>
              <a:t>Branson R-IV Schools</a:t>
            </a:r>
          </a:p>
          <a:p>
            <a:pPr algn="ctr">
              <a:spcBef>
                <a:spcPts val="0"/>
              </a:spcBef>
              <a:buNone/>
            </a:pPr>
            <a:r>
              <a:rPr lang="en-US" sz="2400"/>
              <a:t>May 27, 2015</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1" name="Shape 141"/>
        <p:cNvGrpSpPr/>
        <p:nvPr/>
      </p:nvGrpSpPr>
      <p:grpSpPr>
        <a:xfrm>
          <a:off x="0" y="0"/>
          <a:ext cx="0" cy="0"/>
          <a:chOff x="0" y="0"/>
          <a:chExt cx="0" cy="0"/>
        </a:xfrm>
      </p:grpSpPr>
      <p:sp>
        <p:nvSpPr>
          <p:cNvPr id="142" name="Shape 142"/>
          <p:cNvSpPr txBox="1"/>
          <p:nvPr>
            <p:ph idx="1" type="body"/>
          </p:nvPr>
        </p:nvSpPr>
        <p:spPr>
          <a:xfrm>
            <a:off x="2895600" y="2667000"/>
            <a:ext cx="3200399" cy="1600199"/>
          </a:xfrm>
          <a:prstGeom prst="rect">
            <a:avLst/>
          </a:prstGeom>
          <a:noFill/>
          <a:ln>
            <a:noFill/>
          </a:ln>
        </p:spPr>
        <p:txBody>
          <a:bodyPr anchorCtr="0" anchor="t" bIns="45700" lIns="91425" rIns="91425" tIns="45700">
            <a:noAutofit/>
          </a:bodyPr>
          <a:lstStyle/>
          <a:p>
            <a:pPr indent="0" lvl="0" marL="0" marR="0" rtl="0" algn="ctr">
              <a:spcBef>
                <a:spcPts val="0"/>
              </a:spcBef>
              <a:buClr>
                <a:srgbClr val="4D160F"/>
              </a:buClr>
              <a:buSzPct val="25000"/>
              <a:buFont typeface="Arial"/>
              <a:buNone/>
            </a:pPr>
            <a:r>
              <a:rPr b="1" baseline="0" i="0" lang="en-US" sz="1400" u="sng" cap="none" strike="noStrike">
                <a:solidFill>
                  <a:schemeClr val="hlink"/>
                </a:solidFill>
                <a:latin typeface="Arial"/>
                <a:ea typeface="Arial"/>
                <a:cs typeface="Arial"/>
                <a:sym typeface="Arial"/>
                <a:hlinkClick r:id="rId3"/>
              </a:rPr>
              <a:t>Dr. Keri R. Franklin</a:t>
            </a:r>
          </a:p>
          <a:p>
            <a:pPr indent="0" lvl="0" marL="0" marR="0" rtl="0" algn="ctr">
              <a:spcBef>
                <a:spcPts val="0"/>
              </a:spcBef>
              <a:buClr>
                <a:schemeClr val="dk1"/>
              </a:buClr>
              <a:buSzPct val="25000"/>
              <a:buFont typeface="Arial"/>
              <a:buNone/>
            </a:pPr>
            <a:r>
              <a:rPr b="0" baseline="0" i="0" lang="en-US" sz="1400" u="none" cap="none" strike="noStrike">
                <a:solidFill>
                  <a:schemeClr val="dk1"/>
                </a:solidFill>
                <a:latin typeface="Arial"/>
                <a:ea typeface="Arial"/>
                <a:cs typeface="Arial"/>
                <a:sym typeface="Arial"/>
              </a:rPr>
              <a:t>Director of Assessment</a:t>
            </a:r>
          </a:p>
          <a:p>
            <a:pPr indent="0" lvl="0" marL="0" marR="0" rtl="0" algn="ctr">
              <a:spcBef>
                <a:spcPts val="0"/>
              </a:spcBef>
              <a:buClr>
                <a:schemeClr val="dk1"/>
              </a:buClr>
              <a:buSzPct val="25000"/>
              <a:buFont typeface="Arial"/>
              <a:buNone/>
            </a:pPr>
            <a:r>
              <a:rPr b="0" baseline="0" i="0" lang="en-US" sz="1400" u="none" cap="none" strike="noStrike">
                <a:solidFill>
                  <a:schemeClr val="dk1"/>
                </a:solidFill>
                <a:latin typeface="Arial"/>
                <a:ea typeface="Arial"/>
                <a:cs typeface="Arial"/>
                <a:sym typeface="Arial"/>
              </a:rPr>
              <a:t>Director, Ozarks Writing Project</a:t>
            </a:r>
          </a:p>
          <a:p>
            <a:pPr indent="0" lvl="0" marL="0" marR="0" rtl="0" algn="ctr">
              <a:spcBef>
                <a:spcPts val="0"/>
              </a:spcBef>
              <a:buClr>
                <a:srgbClr val="4D160F"/>
              </a:buClr>
              <a:buSzPct val="25000"/>
              <a:buFont typeface="Arial"/>
              <a:buNone/>
            </a:pPr>
            <a:r>
              <a:rPr b="0" baseline="0" i="0" lang="en-US" sz="1400" u="sng" cap="none" strike="noStrike">
                <a:solidFill>
                  <a:schemeClr val="hlink"/>
                </a:solidFill>
                <a:latin typeface="Arial"/>
                <a:ea typeface="Arial"/>
                <a:cs typeface="Arial"/>
                <a:sym typeface="Arial"/>
                <a:hlinkClick r:id="rId4"/>
              </a:rPr>
              <a:t>KFranklin@MissouriState.edu</a:t>
            </a:r>
          </a:p>
          <a:p>
            <a:pPr indent="0" lvl="0" marL="0" marR="0" rtl="0" algn="ctr">
              <a:spcBef>
                <a:spcPts val="0"/>
              </a:spcBef>
              <a:buClr>
                <a:schemeClr val="dk1"/>
              </a:buClr>
              <a:buSzPct val="25000"/>
              <a:buFont typeface="Arial"/>
              <a:buNone/>
            </a:pPr>
            <a:r>
              <a:rPr b="1" baseline="0" i="0" lang="en-US" sz="1400" u="none" cap="none" strike="noStrike">
                <a:solidFill>
                  <a:schemeClr val="dk1"/>
                </a:solidFill>
                <a:latin typeface="Arial"/>
                <a:ea typeface="Arial"/>
                <a:cs typeface="Arial"/>
                <a:sym typeface="Arial"/>
              </a:rPr>
              <a:t>Phone:</a:t>
            </a:r>
            <a:r>
              <a:rPr b="0" baseline="0" i="0" lang="en-US" sz="1400" u="none" cap="none" strike="noStrike">
                <a:solidFill>
                  <a:schemeClr val="dk1"/>
                </a:solidFill>
                <a:latin typeface="Arial"/>
                <a:ea typeface="Arial"/>
                <a:cs typeface="Arial"/>
                <a:sym typeface="Arial"/>
              </a:rPr>
              <a:t> 417-836-6300</a:t>
            </a:r>
          </a:p>
          <a:p>
            <a:pPr indent="-342900" lvl="0" marL="342900" marR="0" rtl="0" algn="ctr">
              <a:spcBef>
                <a:spcPts val="320"/>
              </a:spcBef>
              <a:buClr>
                <a:schemeClr val="dk1"/>
              </a:buClr>
              <a:buFont typeface="Arial"/>
              <a:buNone/>
            </a:pPr>
            <a:r>
              <a:t/>
            </a:r>
            <a:endParaRPr b="1" baseline="0" i="0" sz="1600" u="sng" cap="none" strike="noStrike">
              <a:solidFill>
                <a:schemeClr val="hlink"/>
              </a:solidFill>
              <a:latin typeface="Calibri"/>
              <a:ea typeface="Calibri"/>
              <a:cs typeface="Calibri"/>
              <a:sym typeface="Calibri"/>
              <a:hlinkClick r:id="rId5"/>
            </a:endParaRPr>
          </a:p>
          <a:p>
            <a:pPr indent="-342900" lvl="0" marL="342900" marR="0" rtl="0" algn="ctr">
              <a:spcBef>
                <a:spcPts val="320"/>
              </a:spcBef>
              <a:buClr>
                <a:schemeClr val="dk1"/>
              </a:buClr>
              <a:buFont typeface="Arial"/>
              <a:buNone/>
            </a:pPr>
            <a:r>
              <a:t/>
            </a:r>
            <a:endParaRPr b="1" baseline="0" i="0" sz="1600" u="sng" cap="none" strike="noStrike">
              <a:solidFill>
                <a:schemeClr val="hlink"/>
              </a:solidFill>
              <a:latin typeface="Calibri"/>
              <a:ea typeface="Calibri"/>
              <a:cs typeface="Calibri"/>
              <a:sym typeface="Calibri"/>
              <a:hlinkClick r:id="rId6"/>
            </a:endParaRPr>
          </a:p>
          <a:p>
            <a:pPr indent="-342900" lvl="0" marL="342900" marR="0" rtl="0" algn="ctr">
              <a:spcBef>
                <a:spcPts val="480"/>
              </a:spcBef>
              <a:buClr>
                <a:schemeClr val="dk1"/>
              </a:buClr>
              <a:buFont typeface="Arial"/>
              <a:buNone/>
            </a:pPr>
            <a:r>
              <a:t/>
            </a:r>
            <a:endParaRPr b="0" baseline="0" i="0" sz="2400" u="none" cap="none" strike="noStrike">
              <a:solidFill>
                <a:schemeClr val="dk1"/>
              </a:solidFill>
              <a:latin typeface="Calibri"/>
              <a:ea typeface="Calibri"/>
              <a:cs typeface="Calibri"/>
              <a:sym typeface="Calibri"/>
            </a:endParaRPr>
          </a:p>
        </p:txBody>
      </p:sp>
      <p:pic>
        <p:nvPicPr>
          <p:cNvPr id="143" name="Shape 143"/>
          <p:cNvPicPr preferRelativeResize="0"/>
          <p:nvPr/>
        </p:nvPicPr>
        <p:blipFill rotWithShape="1">
          <a:blip r:embed="rId7">
            <a:alphaModFix/>
          </a:blip>
          <a:srcRect b="0" l="0" r="0" t="0"/>
          <a:stretch/>
        </p:blipFill>
        <p:spPr>
          <a:xfrm>
            <a:off x="3212591" y="152400"/>
            <a:ext cx="2578609" cy="1371599"/>
          </a:xfrm>
          <a:prstGeom prst="rect">
            <a:avLst/>
          </a:prstGeom>
          <a:noFill/>
          <a:ln>
            <a:noFill/>
          </a:ln>
        </p:spPr>
      </p:pic>
      <p:sp>
        <p:nvSpPr>
          <p:cNvPr id="144" name="Shape 144"/>
          <p:cNvSpPr txBox="1"/>
          <p:nvPr/>
        </p:nvSpPr>
        <p:spPr>
          <a:xfrm>
            <a:off x="457200" y="3581400"/>
            <a:ext cx="2895600" cy="307777"/>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Font typeface="Arial"/>
              <a:buNone/>
            </a:pPr>
            <a:r>
              <a:t/>
            </a:r>
            <a:endParaRPr b="0" baseline="0" i="0" sz="1400" u="none" cap="none" strike="noStrike">
              <a:solidFill>
                <a:srgbClr val="4D160F"/>
              </a:solidFill>
              <a:latin typeface="Arial"/>
              <a:ea typeface="Arial"/>
              <a:cs typeface="Arial"/>
              <a:sym typeface="Arial"/>
            </a:endParaRPr>
          </a:p>
        </p:txBody>
      </p:sp>
      <p:pic>
        <p:nvPicPr>
          <p:cNvPr id="145" name="Shape 145"/>
          <p:cNvPicPr preferRelativeResize="0"/>
          <p:nvPr/>
        </p:nvPicPr>
        <p:blipFill rotWithShape="1">
          <a:blip r:embed="rId8">
            <a:alphaModFix/>
          </a:blip>
          <a:srcRect b="0" l="0" r="0" t="0"/>
          <a:stretch/>
        </p:blipFill>
        <p:spPr>
          <a:xfrm>
            <a:off x="3505200" y="6096000"/>
            <a:ext cx="1981199" cy="533399"/>
          </a:xfrm>
          <a:prstGeom prst="rect">
            <a:avLst/>
          </a:prstGeom>
          <a:noFill/>
          <a:ln>
            <a:noFill/>
          </a:ln>
        </p:spPr>
      </p:pic>
      <p:sp>
        <p:nvSpPr>
          <p:cNvPr id="146" name="Shape 146"/>
          <p:cNvSpPr txBox="1"/>
          <p:nvPr/>
        </p:nvSpPr>
        <p:spPr>
          <a:xfrm>
            <a:off x="5954014" y="3505200"/>
            <a:ext cx="2919300" cy="1169699"/>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571811"/>
              </a:buClr>
              <a:buSzPct val="25000"/>
              <a:buFont typeface="Arial"/>
              <a:buNone/>
            </a:pPr>
            <a:r>
              <a:rPr b="1" baseline="0" i="0" lang="en-US" sz="1400" u="sng" cap="none" strike="noStrike">
                <a:solidFill>
                  <a:srgbClr val="571811"/>
                </a:solidFill>
                <a:latin typeface="Arial"/>
                <a:ea typeface="Arial"/>
                <a:cs typeface="Arial"/>
                <a:sym typeface="Arial"/>
              </a:rPr>
              <a:t>Colleen Appel, M.S. Ed. </a:t>
            </a:r>
          </a:p>
          <a:p>
            <a:pPr indent="0" lvl="0" marL="0" marR="0" rtl="0" algn="ctr">
              <a:lnSpc>
                <a:spcPct val="100000"/>
              </a:lnSpc>
              <a:spcBef>
                <a:spcPts val="0"/>
              </a:spcBef>
              <a:spcAft>
                <a:spcPts val="0"/>
              </a:spcAft>
              <a:buClr>
                <a:srgbClr val="571811"/>
              </a:buClr>
              <a:buSzPct val="25000"/>
              <a:buFont typeface="Arial"/>
              <a:buNone/>
            </a:pPr>
            <a:r>
              <a:rPr lang="en-US">
                <a:solidFill>
                  <a:srgbClr val="571811"/>
                </a:solidFill>
              </a:rPr>
              <a:t>Teach</a:t>
            </a:r>
            <a:r>
              <a:rPr b="0" baseline="0" i="0" lang="en-US" sz="1400" u="none" cap="none" strike="noStrike">
                <a:solidFill>
                  <a:srgbClr val="000000"/>
                </a:solidFill>
                <a:latin typeface="Arial"/>
                <a:ea typeface="Arial"/>
                <a:cs typeface="Arial"/>
                <a:sym typeface="Arial"/>
              </a:rPr>
              <a:t>er Consultant</a:t>
            </a:r>
          </a:p>
          <a:p>
            <a:pPr indent="0" lvl="0" marL="0" marR="0" rtl="0" algn="ctr">
              <a:lnSpc>
                <a:spcPct val="100000"/>
              </a:lnSpc>
              <a:spcBef>
                <a:spcPts val="0"/>
              </a:spcBef>
              <a:spcAft>
                <a:spcPts val="0"/>
              </a:spcAft>
              <a:buClr>
                <a:srgbClr val="000000"/>
              </a:buClr>
              <a:buSzPct val="25000"/>
              <a:buFont typeface="Arial"/>
              <a:buNone/>
            </a:pPr>
            <a:r>
              <a:rPr b="0" baseline="0" i="0" lang="en-US" sz="1400" u="none" cap="none" strike="noStrike">
                <a:solidFill>
                  <a:srgbClr val="000000"/>
                </a:solidFill>
                <a:latin typeface="Arial"/>
                <a:ea typeface="Arial"/>
                <a:cs typeface="Arial"/>
                <a:sym typeface="Arial"/>
              </a:rPr>
              <a:t>Branson i3 Facilitator</a:t>
            </a:r>
          </a:p>
          <a:p>
            <a:pPr indent="0" lvl="0" marL="0" marR="0" rtl="0" algn="ctr">
              <a:lnSpc>
                <a:spcPct val="100000"/>
              </a:lnSpc>
              <a:spcBef>
                <a:spcPts val="0"/>
              </a:spcBef>
              <a:spcAft>
                <a:spcPts val="0"/>
              </a:spcAft>
              <a:buClr>
                <a:srgbClr val="000000"/>
              </a:buClr>
              <a:buSzPct val="25000"/>
              <a:buFont typeface="Arial"/>
              <a:buNone/>
            </a:pPr>
            <a:r>
              <a:rPr b="0" baseline="0" i="0" lang="en-US" sz="1400" u="none" cap="none" strike="noStrike">
                <a:solidFill>
                  <a:srgbClr val="000000"/>
                </a:solidFill>
                <a:latin typeface="Arial"/>
                <a:ea typeface="Arial"/>
                <a:cs typeface="Arial"/>
                <a:sym typeface="Arial"/>
              </a:rPr>
              <a:t>i3 CRWP Leadership Team</a:t>
            </a:r>
          </a:p>
          <a:p>
            <a:pPr indent="0" lvl="0" marL="0" marR="0" rtl="0" algn="ctr">
              <a:lnSpc>
                <a:spcPct val="100000"/>
              </a:lnSpc>
              <a:spcBef>
                <a:spcPts val="0"/>
              </a:spcBef>
              <a:spcAft>
                <a:spcPts val="0"/>
              </a:spcAft>
              <a:buClr>
                <a:srgbClr val="000000"/>
              </a:buClr>
              <a:buSzPct val="25000"/>
              <a:buFont typeface="Arial"/>
              <a:buNone/>
            </a:pPr>
            <a:r>
              <a:rPr b="0" baseline="0" i="0" lang="en-US" sz="1400" u="none" cap="none" strike="noStrike">
                <a:solidFill>
                  <a:srgbClr val="000000"/>
                </a:solidFill>
                <a:latin typeface="Arial"/>
                <a:ea typeface="Arial"/>
                <a:cs typeface="Arial"/>
                <a:sym typeface="Arial"/>
              </a:rPr>
              <a:t>cappel833@gmail.com</a:t>
            </a:r>
          </a:p>
        </p:txBody>
      </p:sp>
      <p:sp>
        <p:nvSpPr>
          <p:cNvPr id="147" name="Shape 147"/>
          <p:cNvSpPr txBox="1"/>
          <p:nvPr/>
        </p:nvSpPr>
        <p:spPr>
          <a:xfrm>
            <a:off x="2667000" y="1944468"/>
            <a:ext cx="3659976" cy="646331"/>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Arial"/>
              <a:buNone/>
            </a:pPr>
            <a:r>
              <a:rPr b="1" baseline="0" i="0" lang="en-US" sz="1800" u="none" cap="none" strike="noStrike">
                <a:solidFill>
                  <a:srgbClr val="000000"/>
                </a:solidFill>
                <a:latin typeface="Arial"/>
                <a:ea typeface="Arial"/>
                <a:cs typeface="Arial"/>
                <a:sym typeface="Arial"/>
              </a:rPr>
              <a:t>i3 Leadership Team</a:t>
            </a:r>
          </a:p>
          <a:p>
            <a:pPr indent="0" lvl="0" marL="0" marR="0" rtl="0" algn="ctr">
              <a:lnSpc>
                <a:spcPct val="100000"/>
              </a:lnSpc>
              <a:spcBef>
                <a:spcPts val="0"/>
              </a:spcBef>
              <a:spcAft>
                <a:spcPts val="0"/>
              </a:spcAft>
              <a:buClr>
                <a:srgbClr val="000000"/>
              </a:buClr>
              <a:buSzPct val="25000"/>
              <a:buFont typeface="Arial"/>
              <a:buNone/>
            </a:pPr>
            <a:r>
              <a:rPr b="1" baseline="0" i="0" lang="en-US" sz="1800" u="none" cap="none" strike="noStrike">
                <a:solidFill>
                  <a:srgbClr val="000000"/>
                </a:solidFill>
                <a:latin typeface="Arial"/>
                <a:ea typeface="Arial"/>
                <a:cs typeface="Arial"/>
                <a:sym typeface="Arial"/>
              </a:rPr>
              <a:t>College-Ready Writers Program</a:t>
            </a:r>
          </a:p>
        </p:txBody>
      </p:sp>
      <p:sp>
        <p:nvSpPr>
          <p:cNvPr id="148" name="Shape 148"/>
          <p:cNvSpPr txBox="1"/>
          <p:nvPr/>
        </p:nvSpPr>
        <p:spPr>
          <a:xfrm>
            <a:off x="4042917" y="1551800"/>
            <a:ext cx="833882" cy="276998"/>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rgbClr val="000000"/>
              </a:buClr>
              <a:buSzPct val="25000"/>
              <a:buFont typeface="Arial"/>
              <a:buNone/>
            </a:pPr>
            <a:r>
              <a:rPr b="0" baseline="0" i="1" lang="en-US" sz="1200" u="none" cap="none" strike="noStrike">
                <a:solidFill>
                  <a:srgbClr val="000000"/>
                </a:solidFill>
                <a:latin typeface="Arial"/>
                <a:ea typeface="Arial"/>
                <a:cs typeface="Arial"/>
                <a:sym typeface="Arial"/>
              </a:rPr>
              <a:t>Est. 2008</a:t>
            </a:r>
          </a:p>
        </p:txBody>
      </p:sp>
      <p:sp>
        <p:nvSpPr>
          <p:cNvPr id="149" name="Shape 149"/>
          <p:cNvSpPr txBox="1"/>
          <p:nvPr/>
        </p:nvSpPr>
        <p:spPr>
          <a:xfrm>
            <a:off x="575749" y="3582653"/>
            <a:ext cx="2743199" cy="1384995"/>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571811"/>
              </a:buClr>
              <a:buSzPct val="25000"/>
              <a:buFont typeface="Arial"/>
              <a:buNone/>
            </a:pPr>
            <a:r>
              <a:rPr b="1" baseline="0" i="0" lang="en-US" sz="1400" u="sng" cap="none" strike="noStrike">
                <a:solidFill>
                  <a:srgbClr val="571811"/>
                </a:solidFill>
                <a:latin typeface="Arial"/>
                <a:ea typeface="Arial"/>
                <a:cs typeface="Arial"/>
                <a:sym typeface="Arial"/>
              </a:rPr>
              <a:t>Terri McAvoy, M.S. Ed</a:t>
            </a:r>
          </a:p>
          <a:p>
            <a:pPr indent="0" lvl="0" marL="0" marR="0" rtl="0" algn="ctr">
              <a:lnSpc>
                <a:spcPct val="100000"/>
              </a:lnSpc>
              <a:spcBef>
                <a:spcPts val="0"/>
              </a:spcBef>
              <a:spcAft>
                <a:spcPts val="0"/>
              </a:spcAft>
              <a:buClr>
                <a:srgbClr val="000000"/>
              </a:buClr>
              <a:buSzPct val="25000"/>
              <a:buFont typeface="Arial"/>
              <a:buNone/>
            </a:pPr>
            <a:r>
              <a:rPr b="0" baseline="0" i="0" lang="en-US" sz="1400" u="none" cap="none" strike="noStrike">
                <a:solidFill>
                  <a:srgbClr val="000000"/>
                </a:solidFill>
                <a:latin typeface="Arial"/>
                <a:ea typeface="Arial"/>
                <a:cs typeface="Arial"/>
                <a:sym typeface="Arial"/>
              </a:rPr>
              <a:t>Teacher Consultant</a:t>
            </a:r>
          </a:p>
          <a:p>
            <a:pPr indent="0" lvl="0" marL="0" marR="0" rtl="0" algn="ctr">
              <a:lnSpc>
                <a:spcPct val="100000"/>
              </a:lnSpc>
              <a:spcBef>
                <a:spcPts val="0"/>
              </a:spcBef>
              <a:spcAft>
                <a:spcPts val="0"/>
              </a:spcAft>
              <a:buClr>
                <a:srgbClr val="000000"/>
              </a:buClr>
              <a:buSzPct val="25000"/>
              <a:buFont typeface="Arial"/>
              <a:buNone/>
            </a:pPr>
            <a:r>
              <a:rPr b="0" baseline="0" i="0" lang="en-US" sz="1400" u="none" cap="none" strike="noStrike">
                <a:solidFill>
                  <a:srgbClr val="000000"/>
                </a:solidFill>
                <a:latin typeface="Arial"/>
                <a:ea typeface="Arial"/>
                <a:cs typeface="Arial"/>
                <a:sym typeface="Arial"/>
              </a:rPr>
              <a:t>Branson i3 Facilitator</a:t>
            </a:r>
          </a:p>
          <a:p>
            <a:pPr indent="0" lvl="0" marL="0" marR="0" rtl="0" algn="ctr">
              <a:lnSpc>
                <a:spcPct val="100000"/>
              </a:lnSpc>
              <a:spcBef>
                <a:spcPts val="0"/>
              </a:spcBef>
              <a:spcAft>
                <a:spcPts val="0"/>
              </a:spcAft>
              <a:buClr>
                <a:srgbClr val="000000"/>
              </a:buClr>
              <a:buSzPct val="25000"/>
              <a:buFont typeface="Arial"/>
              <a:buNone/>
            </a:pPr>
            <a:r>
              <a:rPr b="0" baseline="0" i="0" lang="en-US" sz="1400" u="none" cap="none" strike="noStrike">
                <a:solidFill>
                  <a:srgbClr val="000000"/>
                </a:solidFill>
                <a:latin typeface="Arial"/>
                <a:ea typeface="Arial"/>
                <a:cs typeface="Arial"/>
                <a:sym typeface="Arial"/>
              </a:rPr>
              <a:t>i3 CRWP Leadership Team</a:t>
            </a:r>
          </a:p>
          <a:p>
            <a:pPr indent="0" lvl="0" marL="0" marR="0" rtl="0" algn="ctr">
              <a:lnSpc>
                <a:spcPct val="100000"/>
              </a:lnSpc>
              <a:spcBef>
                <a:spcPts val="0"/>
              </a:spcBef>
              <a:spcAft>
                <a:spcPts val="0"/>
              </a:spcAft>
              <a:buClr>
                <a:srgbClr val="000000"/>
              </a:buClr>
              <a:buSzPct val="25000"/>
              <a:buFont typeface="Arial"/>
              <a:buNone/>
            </a:pPr>
            <a:r>
              <a:rPr b="0" baseline="0" i="0" lang="en-US" sz="1400" u="none" cap="none" strike="noStrike">
                <a:solidFill>
                  <a:srgbClr val="000000"/>
                </a:solidFill>
                <a:latin typeface="Arial"/>
                <a:ea typeface="Arial"/>
                <a:cs typeface="Arial"/>
                <a:sym typeface="Arial"/>
              </a:rPr>
              <a:t>Mcavoy.terri@gmail.com</a:t>
            </a:r>
          </a:p>
          <a:p>
            <a:pPr indent="0" lvl="0" marL="0" marR="0" rtl="0" algn="ctr">
              <a:lnSpc>
                <a:spcPct val="100000"/>
              </a:lnSpc>
              <a:spcBef>
                <a:spcPts val="0"/>
              </a:spcBef>
              <a:spcAft>
                <a:spcPts val="0"/>
              </a:spcAft>
              <a:buClr>
                <a:srgbClr val="000000"/>
              </a:buClr>
              <a:buFont typeface="Arial"/>
              <a:buNone/>
            </a:pPr>
            <a:r>
              <a:t/>
            </a:r>
            <a:endParaRPr b="0" baseline="0" i="0" sz="1400" u="none" cap="none" strike="noStrike">
              <a:solidFill>
                <a:srgbClr val="000000"/>
              </a:solidFill>
              <a:latin typeface="Arial"/>
              <a:ea typeface="Arial"/>
              <a:cs typeface="Arial"/>
              <a:sym typeface="Arial"/>
            </a:endParaRPr>
          </a:p>
        </p:txBody>
      </p:sp>
      <p:sp>
        <p:nvSpPr>
          <p:cNvPr id="150" name="Shape 150"/>
          <p:cNvSpPr txBox="1"/>
          <p:nvPr/>
        </p:nvSpPr>
        <p:spPr>
          <a:xfrm>
            <a:off x="6207807" y="2306011"/>
            <a:ext cx="2743199" cy="307777"/>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Font typeface="Arial"/>
              <a:buNone/>
            </a:pPr>
            <a:r>
              <a:t/>
            </a:r>
            <a:endParaRPr b="0" baseline="0" i="0" sz="1400" u="none" cap="none" strike="noStrike">
              <a:solidFill>
                <a:srgbClr val="000000"/>
              </a:solidFill>
              <a:latin typeface="Arial"/>
              <a:ea typeface="Arial"/>
              <a:cs typeface="Arial"/>
              <a:sym typeface="Arial"/>
            </a:endParaRPr>
          </a:p>
        </p:txBody>
      </p:sp>
      <p:sp>
        <p:nvSpPr>
          <p:cNvPr id="151" name="Shape 151"/>
          <p:cNvSpPr txBox="1"/>
          <p:nvPr/>
        </p:nvSpPr>
        <p:spPr>
          <a:xfrm>
            <a:off x="5954032" y="2143691"/>
            <a:ext cx="2743199" cy="307777"/>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Font typeface="Arial"/>
              <a:buNone/>
            </a:pPr>
            <a:r>
              <a:t/>
            </a:r>
            <a:endParaRPr b="0" baseline="0" i="0" sz="1400" u="none" cap="none" strike="noStrike">
              <a:solidFill>
                <a:srgbClr val="000000"/>
              </a:solidFill>
              <a:latin typeface="Arial"/>
              <a:ea typeface="Arial"/>
              <a:cs typeface="Arial"/>
              <a:sym typeface="Arial"/>
            </a:endParaRPr>
          </a:p>
        </p:txBody>
      </p:sp>
      <p:sp>
        <p:nvSpPr>
          <p:cNvPr id="152" name="Shape 152"/>
          <p:cNvSpPr txBox="1"/>
          <p:nvPr/>
        </p:nvSpPr>
        <p:spPr>
          <a:xfrm>
            <a:off x="3024188" y="4821237"/>
            <a:ext cx="2631561" cy="1169551"/>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571811"/>
              </a:buClr>
              <a:buSzPct val="25000"/>
              <a:buFont typeface="Arial"/>
              <a:buNone/>
            </a:pPr>
            <a:r>
              <a:rPr b="1" baseline="0" i="0" lang="en-US" sz="1400" u="sng" cap="none" strike="noStrike">
                <a:solidFill>
                  <a:srgbClr val="571811"/>
                </a:solidFill>
                <a:latin typeface="Arial"/>
                <a:ea typeface="Arial"/>
                <a:cs typeface="Arial"/>
                <a:sym typeface="Arial"/>
              </a:rPr>
              <a:t>Pam Hankins, M.S. Ed</a:t>
            </a:r>
          </a:p>
          <a:p>
            <a:pPr indent="0" lvl="0" marL="0" marR="0" rtl="0" algn="ctr">
              <a:lnSpc>
                <a:spcPct val="100000"/>
              </a:lnSpc>
              <a:spcBef>
                <a:spcPts val="0"/>
              </a:spcBef>
              <a:spcAft>
                <a:spcPts val="0"/>
              </a:spcAft>
              <a:buClr>
                <a:srgbClr val="000000"/>
              </a:buClr>
              <a:buSzPct val="25000"/>
              <a:buFont typeface="Arial"/>
              <a:buNone/>
            </a:pPr>
            <a:r>
              <a:rPr b="0" baseline="0" i="0" lang="en-US" sz="1400" u="none" cap="none" strike="noStrike">
                <a:solidFill>
                  <a:srgbClr val="000000"/>
                </a:solidFill>
                <a:latin typeface="Arial"/>
                <a:ea typeface="Arial"/>
                <a:cs typeface="Arial"/>
                <a:sym typeface="Arial"/>
              </a:rPr>
              <a:t>Professional Development Coordinator</a:t>
            </a:r>
          </a:p>
          <a:p>
            <a:pPr indent="0" lvl="0" marL="0" marR="0" rtl="0" algn="ctr">
              <a:lnSpc>
                <a:spcPct val="100000"/>
              </a:lnSpc>
              <a:spcBef>
                <a:spcPts val="0"/>
              </a:spcBef>
              <a:spcAft>
                <a:spcPts val="0"/>
              </a:spcAft>
              <a:buClr>
                <a:srgbClr val="000000"/>
              </a:buClr>
              <a:buSzPct val="25000"/>
              <a:buFont typeface="Arial"/>
              <a:buNone/>
            </a:pPr>
            <a:r>
              <a:rPr b="0" baseline="0" i="0" lang="en-US" sz="1400" u="none" cap="none" strike="noStrike">
                <a:solidFill>
                  <a:srgbClr val="000000"/>
                </a:solidFill>
                <a:latin typeface="Arial"/>
                <a:ea typeface="Arial"/>
                <a:cs typeface="Arial"/>
                <a:sym typeface="Arial"/>
              </a:rPr>
              <a:t>i3 CRWP Leadership Team</a:t>
            </a:r>
          </a:p>
          <a:p>
            <a:pPr indent="0" lvl="0" marL="0" marR="0" rtl="0" algn="ctr">
              <a:lnSpc>
                <a:spcPct val="100000"/>
              </a:lnSpc>
              <a:spcBef>
                <a:spcPts val="0"/>
              </a:spcBef>
              <a:spcAft>
                <a:spcPts val="0"/>
              </a:spcAft>
              <a:buClr>
                <a:srgbClr val="000000"/>
              </a:buClr>
              <a:buFont typeface="Arial"/>
              <a:buNone/>
            </a:pPr>
            <a:r>
              <a:t/>
            </a:r>
            <a:endParaRPr b="0" baseline="0" i="0" sz="1400" u="none" cap="none" strike="noStrike">
              <a:solidFill>
                <a:srgbClr val="000000"/>
              </a:solidFill>
              <a:latin typeface="Arial"/>
              <a:ea typeface="Arial"/>
              <a:cs typeface="Arial"/>
              <a:sym typeface="Arial"/>
            </a:endParaRP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7" name="Shape 157"/>
        <p:cNvGrpSpPr/>
        <p:nvPr/>
      </p:nvGrpSpPr>
      <p:grpSpPr>
        <a:xfrm>
          <a:off x="0" y="0"/>
          <a:ext cx="0" cy="0"/>
          <a:chOff x="0" y="0"/>
          <a:chExt cx="0" cy="0"/>
        </a:xfrm>
      </p:grpSpPr>
      <p:sp>
        <p:nvSpPr>
          <p:cNvPr id="158" name="Shape 158"/>
          <p:cNvSpPr txBox="1"/>
          <p:nvPr>
            <p:ph type="title"/>
          </p:nvPr>
        </p:nvSpPr>
        <p:spPr>
          <a:xfrm>
            <a:off x="457200" y="274637"/>
            <a:ext cx="8229600" cy="1143000"/>
          </a:xfrm>
          <a:prstGeom prst="rect">
            <a:avLst/>
          </a:prstGeom>
          <a:noFill/>
          <a:ln>
            <a:noFill/>
          </a:ln>
        </p:spPr>
        <p:txBody>
          <a:bodyPr anchorCtr="0" anchor="ctr" bIns="45700" lIns="91425" rIns="91425" tIns="45700">
            <a:noAutofit/>
          </a:bodyPr>
          <a:lstStyle/>
          <a:p>
            <a:pPr indent="0" lvl="0" marL="0" marR="0" rtl="0" algn="ctr">
              <a:spcBef>
                <a:spcPts val="0"/>
              </a:spcBef>
              <a:buClr>
                <a:schemeClr val="dk1"/>
              </a:buClr>
              <a:buFont typeface="Calibri"/>
              <a:buNone/>
            </a:pPr>
            <a:r>
              <a:t/>
            </a:r>
            <a:endParaRPr b="0" sz="4400">
              <a:latin typeface="Calibri"/>
              <a:ea typeface="Calibri"/>
              <a:cs typeface="Calibri"/>
              <a:sym typeface="Calibri"/>
            </a:endParaRPr>
          </a:p>
          <a:p>
            <a:pPr indent="0" lvl="0" marL="0" marR="0" rtl="0" algn="l">
              <a:spcBef>
                <a:spcPts val="0"/>
              </a:spcBef>
              <a:buClr>
                <a:schemeClr val="dk1"/>
              </a:buClr>
              <a:buFont typeface="Calibri"/>
              <a:buNone/>
            </a:pPr>
            <a:r>
              <a:t/>
            </a:r>
            <a:endParaRPr sz="4400">
              <a:latin typeface="Calibri"/>
              <a:ea typeface="Calibri"/>
              <a:cs typeface="Calibri"/>
              <a:sym typeface="Calibri"/>
            </a:endParaRPr>
          </a:p>
          <a:p>
            <a:pPr indent="0" lvl="0" marL="0" marR="0" rtl="0" algn="l">
              <a:spcBef>
                <a:spcPts val="0"/>
              </a:spcBef>
              <a:buClr>
                <a:schemeClr val="dk1"/>
              </a:buClr>
              <a:buFont typeface="Calibri"/>
              <a:buNone/>
            </a:pPr>
            <a:r>
              <a:t/>
            </a:r>
            <a:endParaRPr sz="4400">
              <a:latin typeface="Calibri"/>
              <a:ea typeface="Calibri"/>
              <a:cs typeface="Calibri"/>
              <a:sym typeface="Calibri"/>
            </a:endParaRPr>
          </a:p>
          <a:p>
            <a:pPr indent="457200" lvl="0" marL="4114800" marR="0" rtl="0" algn="l">
              <a:spcBef>
                <a:spcPts val="0"/>
              </a:spcBef>
              <a:buClr>
                <a:schemeClr val="dk1"/>
              </a:buClr>
              <a:buSzPct val="25000"/>
              <a:buFont typeface="Calibri"/>
              <a:buNone/>
            </a:pPr>
            <a:r>
              <a:rPr baseline="0" i="0" lang="en-US" sz="4400" u="none" cap="none" strike="noStrike">
                <a:solidFill>
                  <a:schemeClr val="dk1"/>
                </a:solidFill>
                <a:latin typeface="Calibri"/>
                <a:ea typeface="Calibri"/>
                <a:cs typeface="Calibri"/>
                <a:sym typeface="Calibri"/>
              </a:rPr>
              <a:t>Core Principles</a:t>
            </a:r>
          </a:p>
        </p:txBody>
      </p:sp>
      <p:sp>
        <p:nvSpPr>
          <p:cNvPr id="159" name="Shape 159"/>
          <p:cNvSpPr txBox="1"/>
          <p:nvPr>
            <p:ph idx="1" type="body"/>
          </p:nvPr>
        </p:nvSpPr>
        <p:spPr>
          <a:xfrm>
            <a:off x="685800" y="1227225"/>
            <a:ext cx="8229600" cy="4526100"/>
          </a:xfrm>
          <a:prstGeom prst="rect">
            <a:avLst/>
          </a:prstGeom>
          <a:noFill/>
          <a:ln>
            <a:noFill/>
          </a:ln>
        </p:spPr>
        <p:txBody>
          <a:bodyPr anchorCtr="0" anchor="t" bIns="45700" lIns="91425" rIns="91425" tIns="45700">
            <a:noAutofit/>
          </a:bodyPr>
          <a:lstStyle/>
          <a:p>
            <a:pPr indent="-342900" lvl="0" marL="342900" marR="0" rtl="0" algn="l">
              <a:spcBef>
                <a:spcPts val="0"/>
              </a:spcBef>
              <a:buClr>
                <a:schemeClr val="dk1"/>
              </a:buClr>
              <a:buSzPct val="25000"/>
              <a:buFont typeface="Arial"/>
              <a:buNone/>
            </a:pPr>
            <a:r>
              <a:rPr b="0" baseline="0" i="0" lang="en-US" sz="3200" u="none" cap="none" strike="noStrike">
                <a:solidFill>
                  <a:schemeClr val="dk1"/>
                </a:solidFill>
                <a:latin typeface="Calibri"/>
                <a:ea typeface="Calibri"/>
                <a:cs typeface="Calibri"/>
                <a:sym typeface="Calibri"/>
              </a:rPr>
              <a:t> </a:t>
            </a:r>
          </a:p>
        </p:txBody>
      </p:sp>
      <p:pic>
        <p:nvPicPr>
          <p:cNvPr id="160" name="Shape 160"/>
          <p:cNvPicPr preferRelativeResize="0"/>
          <p:nvPr/>
        </p:nvPicPr>
        <p:blipFill rotWithShape="1">
          <a:blip r:embed="rId3">
            <a:alphaModFix/>
          </a:blip>
          <a:srcRect b="0" l="0" r="0" t="0"/>
          <a:stretch/>
        </p:blipFill>
        <p:spPr>
          <a:xfrm>
            <a:off x="5891500" y="2280600"/>
            <a:ext cx="1904999" cy="1237200"/>
          </a:xfrm>
          <a:prstGeom prst="rect">
            <a:avLst/>
          </a:prstGeom>
          <a:noFill/>
          <a:ln>
            <a:noFill/>
          </a:ln>
        </p:spPr>
      </p:pic>
      <p:pic>
        <p:nvPicPr>
          <p:cNvPr id="161" name="Shape 161"/>
          <p:cNvPicPr preferRelativeResize="0"/>
          <p:nvPr/>
        </p:nvPicPr>
        <p:blipFill rotWithShape="1">
          <a:blip r:embed="rId4">
            <a:alphaModFix/>
          </a:blip>
          <a:srcRect b="0" l="0" r="0" t="0"/>
          <a:stretch/>
        </p:blipFill>
        <p:spPr>
          <a:xfrm>
            <a:off x="457200" y="1417650"/>
            <a:ext cx="4296300" cy="2963099"/>
          </a:xfrm>
          <a:prstGeom prst="rect">
            <a:avLst/>
          </a:prstGeom>
          <a:noFill/>
          <a:ln>
            <a:noFill/>
          </a:ln>
        </p:spPr>
      </p:pic>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6" name="Shape 166"/>
        <p:cNvGrpSpPr/>
        <p:nvPr/>
      </p:nvGrpSpPr>
      <p:grpSpPr>
        <a:xfrm>
          <a:off x="0" y="0"/>
          <a:ext cx="0" cy="0"/>
          <a:chOff x="0" y="0"/>
          <a:chExt cx="0" cy="0"/>
        </a:xfrm>
      </p:grpSpPr>
      <p:sp>
        <p:nvSpPr>
          <p:cNvPr id="167" name="Shape 167"/>
          <p:cNvSpPr txBox="1"/>
          <p:nvPr>
            <p:ph type="ctrTitle"/>
          </p:nvPr>
        </p:nvSpPr>
        <p:spPr>
          <a:xfrm>
            <a:off x="190500" y="1600200"/>
            <a:ext cx="8763000" cy="3962399"/>
          </a:xfrm>
          <a:prstGeom prst="rect">
            <a:avLst/>
          </a:prstGeom>
          <a:noFill/>
          <a:ln>
            <a:noFill/>
          </a:ln>
        </p:spPr>
        <p:txBody>
          <a:bodyPr anchorCtr="0" anchor="b" bIns="45700" lIns="91425" rIns="91425" tIns="45700">
            <a:noAutofit/>
          </a:bodyPr>
          <a:lstStyle/>
          <a:p>
            <a:pPr indent="0" lvl="0" marL="0" marR="0" rtl="0" algn="ctr">
              <a:spcBef>
                <a:spcPts val="0"/>
              </a:spcBef>
              <a:buClr>
                <a:srgbClr val="47534C"/>
              </a:buClr>
              <a:buFont typeface="Arial"/>
              <a:buNone/>
            </a:pPr>
            <a:r>
              <a:t/>
            </a:r>
            <a:endParaRPr cap="small">
              <a:solidFill>
                <a:srgbClr val="47534C"/>
              </a:solidFill>
            </a:endParaRPr>
          </a:p>
          <a:p>
            <a:pPr indent="0" lvl="0" marL="0" marR="0" rtl="0" algn="ctr">
              <a:spcBef>
                <a:spcPts val="0"/>
              </a:spcBef>
              <a:buClr>
                <a:srgbClr val="47534C"/>
              </a:buClr>
              <a:buFont typeface="Arial"/>
              <a:buNone/>
            </a:pPr>
            <a:r>
              <a:t/>
            </a:r>
            <a:endParaRPr cap="small">
              <a:solidFill>
                <a:srgbClr val="47534C"/>
              </a:solidFill>
            </a:endParaRPr>
          </a:p>
          <a:p>
            <a:pPr indent="0" lvl="0" marL="0" marR="0" rtl="0" algn="ctr">
              <a:spcBef>
                <a:spcPts val="0"/>
              </a:spcBef>
              <a:buClr>
                <a:srgbClr val="47534C"/>
              </a:buClr>
              <a:buFont typeface="Arial"/>
              <a:buNone/>
            </a:pPr>
            <a:r>
              <a:t/>
            </a:r>
            <a:endParaRPr cap="small">
              <a:solidFill>
                <a:srgbClr val="47534C"/>
              </a:solidFill>
            </a:endParaRPr>
          </a:p>
          <a:p>
            <a:pPr indent="0" lvl="0" marL="0" marR="0" rtl="0" algn="l">
              <a:spcBef>
                <a:spcPts val="0"/>
              </a:spcBef>
              <a:buClr>
                <a:srgbClr val="47534C"/>
              </a:buClr>
              <a:buFont typeface="Arial"/>
              <a:buNone/>
            </a:pPr>
            <a:r>
              <a:t/>
            </a:r>
            <a:endParaRPr cap="small">
              <a:solidFill>
                <a:srgbClr val="47534C"/>
              </a:solidFill>
            </a:endParaRPr>
          </a:p>
          <a:p>
            <a:pPr indent="0" lvl="0" marL="0" marR="0" rtl="0" algn="l">
              <a:spcBef>
                <a:spcPts val="0"/>
              </a:spcBef>
              <a:buClr>
                <a:srgbClr val="47534C"/>
              </a:buClr>
              <a:buFont typeface="Arial"/>
              <a:buNone/>
            </a:pPr>
            <a:r>
              <a:t/>
            </a:r>
            <a:endParaRPr cap="small">
              <a:solidFill>
                <a:srgbClr val="47534C"/>
              </a:solidFill>
            </a:endParaRPr>
          </a:p>
          <a:p>
            <a:pPr indent="0" lvl="0" marL="0" marR="0" rtl="0" algn="l">
              <a:spcBef>
                <a:spcPts val="0"/>
              </a:spcBef>
              <a:buClr>
                <a:srgbClr val="47534C"/>
              </a:buClr>
              <a:buFont typeface="Arial"/>
              <a:buNone/>
            </a:pPr>
            <a:r>
              <a:t/>
            </a:r>
            <a:endParaRPr cap="small">
              <a:solidFill>
                <a:srgbClr val="47534C"/>
              </a:solidFill>
            </a:endParaRPr>
          </a:p>
          <a:p>
            <a:pPr indent="0" lvl="0" marL="0" marR="0" rtl="0" algn="l">
              <a:spcBef>
                <a:spcPts val="0"/>
              </a:spcBef>
              <a:buClr>
                <a:srgbClr val="47534C"/>
              </a:buClr>
              <a:buFont typeface="Arial"/>
              <a:buNone/>
            </a:pPr>
            <a:r>
              <a:t/>
            </a:r>
            <a:endParaRPr cap="small">
              <a:solidFill>
                <a:srgbClr val="47534C"/>
              </a:solidFill>
            </a:endParaRPr>
          </a:p>
          <a:p>
            <a:pPr indent="0" lvl="0" marL="0" marR="0" rtl="0" algn="l">
              <a:spcBef>
                <a:spcPts val="0"/>
              </a:spcBef>
              <a:buClr>
                <a:srgbClr val="47534C"/>
              </a:buClr>
              <a:buFont typeface="Arial"/>
              <a:buNone/>
            </a:pPr>
            <a:r>
              <a:t/>
            </a:r>
            <a:endParaRPr cap="small">
              <a:solidFill>
                <a:srgbClr val="47534C"/>
              </a:solidFill>
            </a:endParaRPr>
          </a:p>
          <a:p>
            <a:pPr indent="0" lvl="0" marL="0" marR="0" rtl="0" algn="l">
              <a:spcBef>
                <a:spcPts val="0"/>
              </a:spcBef>
              <a:buClr>
                <a:srgbClr val="47534C"/>
              </a:buClr>
              <a:buFont typeface="Arial"/>
              <a:buNone/>
            </a:pPr>
            <a:r>
              <a:t/>
            </a:r>
            <a:endParaRPr cap="small">
              <a:solidFill>
                <a:srgbClr val="47534C"/>
              </a:solidFill>
            </a:endParaRPr>
          </a:p>
          <a:p>
            <a:pPr indent="0" lvl="0" marL="0" marR="0" rtl="0" algn="l">
              <a:spcBef>
                <a:spcPts val="0"/>
              </a:spcBef>
              <a:buClr>
                <a:srgbClr val="47534C"/>
              </a:buClr>
              <a:buFont typeface="Arial"/>
              <a:buNone/>
            </a:pPr>
            <a:r>
              <a:t/>
            </a:r>
            <a:endParaRPr cap="small">
              <a:solidFill>
                <a:srgbClr val="47534C"/>
              </a:solidFill>
            </a:endParaRPr>
          </a:p>
          <a:p>
            <a:pPr indent="0" lvl="0" marL="0" marR="0" rtl="0" algn="l">
              <a:spcBef>
                <a:spcPts val="0"/>
              </a:spcBef>
              <a:buClr>
                <a:srgbClr val="47534C"/>
              </a:buClr>
              <a:buFont typeface="Arial"/>
              <a:buNone/>
            </a:pPr>
            <a:r>
              <a:t/>
            </a:r>
            <a:endParaRPr cap="small">
              <a:solidFill>
                <a:srgbClr val="47534C"/>
              </a:solidFill>
            </a:endParaRPr>
          </a:p>
          <a:p>
            <a:pPr indent="0" lvl="0" marL="0" marR="0" rtl="0" algn="l">
              <a:spcBef>
                <a:spcPts val="0"/>
              </a:spcBef>
              <a:buClr>
                <a:srgbClr val="47534C"/>
              </a:buClr>
              <a:buFont typeface="Arial"/>
              <a:buNone/>
            </a:pPr>
            <a:r>
              <a:t/>
            </a:r>
            <a:endParaRPr cap="small">
              <a:solidFill>
                <a:srgbClr val="47534C"/>
              </a:solidFill>
            </a:endParaRPr>
          </a:p>
          <a:p>
            <a:pPr indent="0" lvl="0" marL="0" marR="0" rtl="0" algn="l">
              <a:spcBef>
                <a:spcPts val="0"/>
              </a:spcBef>
              <a:buClr>
                <a:srgbClr val="47534C"/>
              </a:buClr>
              <a:buFont typeface="Arial"/>
              <a:buNone/>
            </a:pPr>
            <a:r>
              <a:t/>
            </a:r>
            <a:endParaRPr cap="small">
              <a:solidFill>
                <a:srgbClr val="47534C"/>
              </a:solidFill>
            </a:endParaRPr>
          </a:p>
          <a:p>
            <a:pPr indent="0" lvl="0" marL="0" marR="0" rtl="0" algn="l">
              <a:spcBef>
                <a:spcPts val="0"/>
              </a:spcBef>
              <a:buClr>
                <a:srgbClr val="47534C"/>
              </a:buClr>
              <a:buFont typeface="Arial"/>
              <a:buNone/>
            </a:pPr>
            <a:r>
              <a:t/>
            </a:r>
            <a:endParaRPr cap="small">
              <a:solidFill>
                <a:srgbClr val="47534C"/>
              </a:solidFill>
            </a:endParaRPr>
          </a:p>
          <a:p>
            <a:pPr indent="0" lvl="0" marL="0" marR="0" rtl="0" algn="l">
              <a:spcBef>
                <a:spcPts val="0"/>
              </a:spcBef>
              <a:buClr>
                <a:srgbClr val="47534C"/>
              </a:buClr>
              <a:buFont typeface="Arial"/>
              <a:buNone/>
            </a:pPr>
            <a:r>
              <a:t/>
            </a:r>
            <a:endParaRPr cap="small">
              <a:solidFill>
                <a:srgbClr val="47534C"/>
              </a:solidFill>
            </a:endParaRPr>
          </a:p>
          <a:p>
            <a:pPr indent="0" lvl="0" marL="0" marR="0" rtl="0" algn="l">
              <a:spcBef>
                <a:spcPts val="0"/>
              </a:spcBef>
              <a:buClr>
                <a:srgbClr val="47534C"/>
              </a:buClr>
              <a:buFont typeface="Arial"/>
              <a:buNone/>
            </a:pPr>
            <a:r>
              <a:t/>
            </a:r>
            <a:endParaRPr cap="small">
              <a:solidFill>
                <a:srgbClr val="47534C"/>
              </a:solidFill>
            </a:endParaRPr>
          </a:p>
          <a:p>
            <a:pPr indent="0" lvl="0" marL="0" marR="0" rtl="0" algn="l">
              <a:spcBef>
                <a:spcPts val="0"/>
              </a:spcBef>
              <a:buClr>
                <a:srgbClr val="47534C"/>
              </a:buClr>
              <a:buFont typeface="Arial"/>
              <a:buNone/>
            </a:pPr>
            <a:r>
              <a:t/>
            </a:r>
            <a:endParaRPr cap="small">
              <a:solidFill>
                <a:srgbClr val="47534C"/>
              </a:solidFill>
            </a:endParaRPr>
          </a:p>
          <a:p>
            <a:pPr indent="0" lvl="0" marL="0" marR="0" rtl="0" algn="l">
              <a:spcBef>
                <a:spcPts val="0"/>
              </a:spcBef>
              <a:buClr>
                <a:srgbClr val="47534C"/>
              </a:buClr>
              <a:buFont typeface="Arial"/>
              <a:buNone/>
            </a:pPr>
            <a:r>
              <a:t/>
            </a:r>
            <a:endParaRPr cap="small">
              <a:solidFill>
                <a:srgbClr val="47534C"/>
              </a:solidFill>
            </a:endParaRPr>
          </a:p>
          <a:p>
            <a:pPr indent="0" lvl="0" marL="0" marR="0" rtl="0" algn="l">
              <a:spcBef>
                <a:spcPts val="0"/>
              </a:spcBef>
              <a:buClr>
                <a:srgbClr val="47534C"/>
              </a:buClr>
              <a:buFont typeface="Arial"/>
              <a:buNone/>
            </a:pPr>
            <a:r>
              <a:t/>
            </a:r>
            <a:endParaRPr cap="small">
              <a:solidFill>
                <a:srgbClr val="47534C"/>
              </a:solidFill>
            </a:endParaRPr>
          </a:p>
          <a:p>
            <a:pPr indent="0" lvl="0" marL="0" marR="0" rtl="0" algn="l">
              <a:spcBef>
                <a:spcPts val="0"/>
              </a:spcBef>
              <a:buClr>
                <a:srgbClr val="47534C"/>
              </a:buClr>
              <a:buSzPct val="25000"/>
              <a:buFont typeface="Arial"/>
              <a:buNone/>
            </a:pPr>
            <a:r>
              <a:rPr b="0" baseline="0" i="0" lang="en-US" sz="4800" u="none" cap="small" strike="noStrike">
                <a:solidFill>
                  <a:srgbClr val="47534C"/>
                </a:solidFill>
                <a:latin typeface="Arial"/>
                <a:ea typeface="Arial"/>
                <a:cs typeface="Arial"/>
                <a:sym typeface="Arial"/>
              </a:rPr>
              <a:t> </a:t>
            </a:r>
          </a:p>
        </p:txBody>
      </p:sp>
      <p:pic>
        <p:nvPicPr>
          <p:cNvPr id="168" name="Shape 168"/>
          <p:cNvPicPr preferRelativeResize="0"/>
          <p:nvPr/>
        </p:nvPicPr>
        <p:blipFill rotWithShape="1">
          <a:blip r:embed="rId3">
            <a:alphaModFix/>
          </a:blip>
          <a:srcRect b="0" l="0" r="0" t="0"/>
          <a:stretch/>
        </p:blipFill>
        <p:spPr>
          <a:xfrm>
            <a:off x="3525225" y="808950"/>
            <a:ext cx="2781300" cy="1806300"/>
          </a:xfrm>
          <a:prstGeom prst="rect">
            <a:avLst/>
          </a:prstGeom>
          <a:noFill/>
          <a:ln>
            <a:noFill/>
          </a:ln>
        </p:spPr>
      </p:pic>
      <p:sp>
        <p:nvSpPr>
          <p:cNvPr id="169" name="Shape 169"/>
          <p:cNvSpPr txBox="1"/>
          <p:nvPr/>
        </p:nvSpPr>
        <p:spPr>
          <a:xfrm>
            <a:off x="901075" y="1381125"/>
            <a:ext cx="7928699" cy="4572000"/>
          </a:xfrm>
          <a:prstGeom prst="rect">
            <a:avLst/>
          </a:prstGeom>
          <a:noFill/>
          <a:ln>
            <a:noFill/>
          </a:ln>
        </p:spPr>
        <p:txBody>
          <a:bodyPr anchorCtr="0" anchor="t" bIns="91425" lIns="91425" rIns="91425" tIns="91425">
            <a:noAutofit/>
          </a:bodyPr>
          <a:lstStyle/>
          <a:p>
            <a:pPr rtl="0">
              <a:spcBef>
                <a:spcPts val="0"/>
              </a:spcBef>
              <a:buNone/>
            </a:pPr>
            <a:r>
              <a:rPr lang="en-US" sz="3600"/>
              <a:t>What is the </a:t>
            </a:r>
          </a:p>
          <a:p>
            <a:pPr rtl="0">
              <a:spcBef>
                <a:spcPts val="0"/>
              </a:spcBef>
              <a:buNone/>
            </a:pPr>
            <a:r>
              <a:t/>
            </a:r>
            <a:endParaRPr sz="3600"/>
          </a:p>
          <a:p>
            <a:pPr>
              <a:spcBef>
                <a:spcPts val="0"/>
              </a:spcBef>
              <a:buNone/>
            </a:pPr>
            <a:r>
              <a:rPr b="1" lang="en-US" sz="3600"/>
              <a:t>College-Ready Writers Program?</a:t>
            </a: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5" name="Shape 175"/>
        <p:cNvGrpSpPr/>
        <p:nvPr/>
      </p:nvGrpSpPr>
      <p:grpSpPr>
        <a:xfrm>
          <a:off x="0" y="0"/>
          <a:ext cx="0" cy="0"/>
          <a:chOff x="0" y="0"/>
          <a:chExt cx="0" cy="0"/>
        </a:xfrm>
      </p:grpSpPr>
      <p:sp>
        <p:nvSpPr>
          <p:cNvPr id="176" name="Shape 176"/>
          <p:cNvSpPr txBox="1"/>
          <p:nvPr>
            <p:ph type="title"/>
          </p:nvPr>
        </p:nvSpPr>
        <p:spPr>
          <a:xfrm>
            <a:off x="1792288" y="5376862"/>
            <a:ext cx="5486399" cy="566737"/>
          </a:xfrm>
          <a:prstGeom prst="rect">
            <a:avLst/>
          </a:prstGeom>
          <a:noFill/>
          <a:ln>
            <a:noFill/>
          </a:ln>
        </p:spPr>
        <p:txBody>
          <a:bodyPr anchorCtr="0" anchor="ctr" bIns="45700" lIns="91425" rIns="91425" tIns="45700">
            <a:noAutofit/>
          </a:bodyPr>
          <a:lstStyle/>
          <a:p>
            <a:pPr indent="0" lvl="0" marL="0" marR="0" rtl="0" algn="ctr">
              <a:lnSpc>
                <a:spcPct val="100000"/>
              </a:lnSpc>
              <a:spcBef>
                <a:spcPts val="0"/>
              </a:spcBef>
              <a:spcAft>
                <a:spcPts val="0"/>
              </a:spcAft>
              <a:buClr>
                <a:srgbClr val="6B7C72"/>
              </a:buClr>
              <a:buSzPct val="25000"/>
              <a:buFont typeface="Arial"/>
              <a:buNone/>
            </a:pPr>
            <a:r>
              <a:rPr b="1" baseline="0" i="0" lang="en-US" sz="2400" u="none" cap="small" strike="noStrike">
                <a:solidFill>
                  <a:schemeClr val="dk1"/>
                </a:solidFill>
                <a:latin typeface="Arial"/>
                <a:ea typeface="Arial"/>
                <a:cs typeface="Arial"/>
                <a:sym typeface="Arial"/>
              </a:rPr>
              <a:t>Writing Projects Involved in CRWP</a:t>
            </a:r>
          </a:p>
        </p:txBody>
      </p:sp>
      <p:sp>
        <p:nvSpPr>
          <p:cNvPr id="177" name="Shape 177"/>
          <p:cNvSpPr/>
          <p:nvPr>
            <p:ph idx="2" type="pic"/>
          </p:nvPr>
        </p:nvSpPr>
        <p:spPr>
          <a:xfrm>
            <a:off x="1792288" y="612775"/>
            <a:ext cx="5486399" cy="4114800"/>
          </a:xfrm>
          <a:prstGeom prst="rect">
            <a:avLst/>
          </a:prstGeom>
          <a:noFill/>
          <a:ln>
            <a:noFill/>
          </a:ln>
        </p:spPr>
      </p:sp>
      <p:pic>
        <p:nvPicPr>
          <p:cNvPr id="178" name="Shape 178"/>
          <p:cNvPicPr preferRelativeResize="0"/>
          <p:nvPr/>
        </p:nvPicPr>
        <p:blipFill rotWithShape="1">
          <a:blip r:embed="rId3">
            <a:alphaModFix/>
          </a:blip>
          <a:srcRect b="0" l="0" r="0" t="0"/>
          <a:stretch/>
        </p:blipFill>
        <p:spPr>
          <a:xfrm>
            <a:off x="641895" y="516575"/>
            <a:ext cx="7873518" cy="4541285"/>
          </a:xfrm>
          <a:prstGeom prst="rect">
            <a:avLst/>
          </a:prstGeom>
          <a:noFill/>
          <a:ln cap="sq" cmpd="sng" w="190500">
            <a:solidFill>
              <a:srgbClr val="C8C6BD"/>
            </a:solidFill>
            <a:prstDash val="solid"/>
            <a:miter/>
            <a:headEnd len="med" w="med" type="none"/>
            <a:tailEnd len="med" w="med" type="none"/>
          </a:ln>
        </p:spPr>
      </p:pic>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2" name="Shape 182"/>
        <p:cNvGrpSpPr/>
        <p:nvPr/>
      </p:nvGrpSpPr>
      <p:grpSpPr>
        <a:xfrm>
          <a:off x="0" y="0"/>
          <a:ext cx="0" cy="0"/>
          <a:chOff x="0" y="0"/>
          <a:chExt cx="0" cy="0"/>
        </a:xfrm>
      </p:grpSpPr>
      <p:sp>
        <p:nvSpPr>
          <p:cNvPr id="183" name="Shape 183"/>
          <p:cNvSpPr txBox="1"/>
          <p:nvPr>
            <p:ph type="title"/>
          </p:nvPr>
        </p:nvSpPr>
        <p:spPr>
          <a:xfrm>
            <a:off x="914400" y="228600"/>
            <a:ext cx="8229600" cy="1143000"/>
          </a:xfrm>
          <a:prstGeom prst="rect">
            <a:avLst/>
          </a:prstGeom>
          <a:noFill/>
          <a:ln>
            <a:noFill/>
          </a:ln>
        </p:spPr>
        <p:txBody>
          <a:bodyPr anchorCtr="0" anchor="ctr" bIns="45700" lIns="91425" rIns="91425" tIns="45700">
            <a:noAutofit/>
          </a:bodyPr>
          <a:lstStyle/>
          <a:p>
            <a:pPr indent="0" lvl="0" marL="0" marR="0" rtl="0" algn="ctr">
              <a:lnSpc>
                <a:spcPct val="100000"/>
              </a:lnSpc>
              <a:spcBef>
                <a:spcPts val="0"/>
              </a:spcBef>
              <a:spcAft>
                <a:spcPts val="0"/>
              </a:spcAft>
              <a:buClr>
                <a:srgbClr val="6B7C72"/>
              </a:buClr>
              <a:buSzPct val="25000"/>
              <a:buFont typeface="Arial"/>
              <a:buNone/>
            </a:pPr>
            <a:r>
              <a:rPr b="0" baseline="0" i="0" lang="en-US" sz="3500" u="none" cap="small" strike="noStrike">
                <a:solidFill>
                  <a:schemeClr val="dk1"/>
                </a:solidFill>
                <a:latin typeface="Arial"/>
                <a:ea typeface="Arial"/>
                <a:cs typeface="Arial"/>
                <a:sym typeface="Arial"/>
              </a:rPr>
              <a:t>12 Participating WP Sites</a:t>
            </a:r>
            <a:br>
              <a:rPr b="0" baseline="0" i="0" lang="en-US" sz="3500" u="none" cap="small" strike="noStrike">
                <a:solidFill>
                  <a:schemeClr val="dk1"/>
                </a:solidFill>
                <a:latin typeface="Arial"/>
                <a:ea typeface="Arial"/>
                <a:cs typeface="Arial"/>
                <a:sym typeface="Arial"/>
              </a:rPr>
            </a:br>
            <a:r>
              <a:rPr b="0" baseline="0" i="0" lang="en-US" sz="3500" u="none" cap="small" strike="noStrike">
                <a:solidFill>
                  <a:schemeClr val="dk1"/>
                </a:solidFill>
                <a:latin typeface="Arial"/>
                <a:ea typeface="Arial"/>
                <a:cs typeface="Arial"/>
                <a:sym typeface="Arial"/>
              </a:rPr>
              <a:t>28 Rural School Districts</a:t>
            </a:r>
          </a:p>
        </p:txBody>
      </p:sp>
      <p:sp>
        <p:nvSpPr>
          <p:cNvPr id="184" name="Shape 184"/>
          <p:cNvSpPr txBox="1"/>
          <p:nvPr>
            <p:ph idx="1" type="body"/>
          </p:nvPr>
        </p:nvSpPr>
        <p:spPr>
          <a:xfrm>
            <a:off x="457200" y="1646236"/>
            <a:ext cx="4038599" cy="4525963"/>
          </a:xfrm>
          <a:prstGeom prst="rect">
            <a:avLst/>
          </a:prstGeom>
          <a:noFill/>
          <a:ln>
            <a:noFill/>
          </a:ln>
        </p:spPr>
        <p:txBody>
          <a:bodyPr anchorCtr="0" anchor="t" bIns="45700" lIns="91425" rIns="91425" tIns="45700">
            <a:noAutofit/>
          </a:bodyPr>
          <a:lstStyle/>
          <a:p>
            <a:pPr indent="-7619" lvl="0" marL="45720" marR="0" rtl="0" algn="l">
              <a:lnSpc>
                <a:spcPct val="100000"/>
              </a:lnSpc>
              <a:spcBef>
                <a:spcPts val="0"/>
              </a:spcBef>
              <a:spcAft>
                <a:spcPts val="0"/>
              </a:spcAft>
              <a:buClr>
                <a:schemeClr val="accent1"/>
              </a:buClr>
              <a:buSzPct val="25000"/>
              <a:buFont typeface="Arial"/>
              <a:buNone/>
            </a:pPr>
            <a:r>
              <a:rPr b="1" baseline="0" i="0" lang="en-US" sz="2600" u="none" cap="none" strike="noStrike">
                <a:solidFill>
                  <a:schemeClr val="dk1"/>
                </a:solidFill>
                <a:latin typeface="Arial"/>
                <a:ea typeface="Arial"/>
                <a:cs typeface="Arial"/>
                <a:sym typeface="Arial"/>
              </a:rPr>
              <a:t>AL</a:t>
            </a:r>
            <a:r>
              <a:rPr b="0" baseline="0" i="0" lang="en-US" sz="2600" u="none" cap="none" strike="noStrike">
                <a:solidFill>
                  <a:schemeClr val="dk1"/>
                </a:solidFill>
                <a:latin typeface="Arial"/>
                <a:ea typeface="Arial"/>
                <a:cs typeface="Arial"/>
                <a:sym typeface="Arial"/>
              </a:rPr>
              <a:t> | Wiregrass</a:t>
            </a:r>
          </a:p>
          <a:p>
            <a:pPr indent="-7619" lvl="0" marL="45720" marR="0" rtl="0" algn="l">
              <a:lnSpc>
                <a:spcPct val="100000"/>
              </a:lnSpc>
              <a:spcBef>
                <a:spcPts val="560"/>
              </a:spcBef>
              <a:spcAft>
                <a:spcPts val="0"/>
              </a:spcAft>
              <a:buClr>
                <a:schemeClr val="accent1"/>
              </a:buClr>
              <a:buFont typeface="Arial"/>
              <a:buNone/>
            </a:pPr>
            <a:r>
              <a:t/>
            </a:r>
            <a:endParaRPr b="1" baseline="0" i="0" sz="1600" u="none" cap="none" strike="noStrike">
              <a:solidFill>
                <a:schemeClr val="dk1"/>
              </a:solidFill>
              <a:latin typeface="Arial"/>
              <a:ea typeface="Arial"/>
              <a:cs typeface="Arial"/>
              <a:sym typeface="Arial"/>
            </a:endParaRPr>
          </a:p>
          <a:p>
            <a:pPr indent="-7619" lvl="0" marL="45720" marR="0" rtl="0" algn="l">
              <a:lnSpc>
                <a:spcPct val="100000"/>
              </a:lnSpc>
              <a:spcBef>
                <a:spcPts val="560"/>
              </a:spcBef>
              <a:spcAft>
                <a:spcPts val="0"/>
              </a:spcAft>
              <a:buClr>
                <a:schemeClr val="accent1"/>
              </a:buClr>
              <a:buSzPct val="25000"/>
              <a:buFont typeface="Arial"/>
              <a:buNone/>
            </a:pPr>
            <a:r>
              <a:rPr b="1" baseline="0" i="0" lang="en-US" sz="2600" u="none" cap="none" strike="noStrike">
                <a:solidFill>
                  <a:schemeClr val="dk1"/>
                </a:solidFill>
                <a:latin typeface="Arial"/>
                <a:ea typeface="Arial"/>
                <a:cs typeface="Arial"/>
                <a:sym typeface="Arial"/>
              </a:rPr>
              <a:t>AR</a:t>
            </a:r>
            <a:r>
              <a:rPr b="0" baseline="0" i="0" lang="en-US" sz="2600" u="none" cap="none" strike="noStrike">
                <a:solidFill>
                  <a:schemeClr val="dk1"/>
                </a:solidFill>
                <a:latin typeface="Arial"/>
                <a:ea typeface="Arial"/>
                <a:cs typeface="Arial"/>
                <a:sym typeface="Arial"/>
              </a:rPr>
              <a:t> | Northwest Arkansas</a:t>
            </a:r>
          </a:p>
          <a:p>
            <a:pPr indent="0" lvl="0" marL="0" marR="0" rtl="0" algn="l">
              <a:lnSpc>
                <a:spcPct val="100000"/>
              </a:lnSpc>
              <a:spcBef>
                <a:spcPts val="560"/>
              </a:spcBef>
              <a:spcAft>
                <a:spcPts val="0"/>
              </a:spcAft>
              <a:buClr>
                <a:schemeClr val="accent1"/>
              </a:buClr>
              <a:buFont typeface="Arial"/>
              <a:buNone/>
            </a:pPr>
            <a:r>
              <a:t/>
            </a:r>
            <a:endParaRPr b="1" baseline="0" i="0" sz="1600" u="none" cap="none" strike="noStrike">
              <a:solidFill>
                <a:schemeClr val="dk1"/>
              </a:solidFill>
              <a:latin typeface="Arial"/>
              <a:ea typeface="Arial"/>
              <a:cs typeface="Arial"/>
              <a:sym typeface="Arial"/>
            </a:endParaRPr>
          </a:p>
          <a:p>
            <a:pPr indent="0" lvl="0" marL="0" marR="0" rtl="0" algn="l">
              <a:lnSpc>
                <a:spcPct val="100000"/>
              </a:lnSpc>
              <a:spcBef>
                <a:spcPts val="560"/>
              </a:spcBef>
              <a:spcAft>
                <a:spcPts val="0"/>
              </a:spcAft>
              <a:buClr>
                <a:schemeClr val="accent1"/>
              </a:buClr>
              <a:buSzPct val="25000"/>
              <a:buFont typeface="Arial"/>
              <a:buNone/>
            </a:pPr>
            <a:r>
              <a:rPr b="1" baseline="0" i="0" lang="en-US" sz="2600" u="none" cap="none" strike="noStrike">
                <a:solidFill>
                  <a:schemeClr val="dk1"/>
                </a:solidFill>
                <a:latin typeface="Arial"/>
                <a:ea typeface="Arial"/>
                <a:cs typeface="Arial"/>
                <a:sym typeface="Arial"/>
              </a:rPr>
              <a:t>AZ</a:t>
            </a:r>
            <a:r>
              <a:rPr b="0" baseline="0" i="0" lang="en-US" sz="2600" u="none" cap="none" strike="noStrike">
                <a:solidFill>
                  <a:schemeClr val="dk1"/>
                </a:solidFill>
                <a:latin typeface="Arial"/>
                <a:ea typeface="Arial"/>
                <a:cs typeface="Arial"/>
                <a:sym typeface="Arial"/>
              </a:rPr>
              <a:t> | Southern Arizona</a:t>
            </a:r>
          </a:p>
          <a:p>
            <a:pPr indent="0" lvl="0" marL="0" marR="0" rtl="0" algn="l">
              <a:spcBef>
                <a:spcPts val="560"/>
              </a:spcBef>
              <a:buClr>
                <a:schemeClr val="accent1"/>
              </a:buClr>
              <a:buFont typeface="Arial"/>
              <a:buNone/>
            </a:pPr>
            <a:r>
              <a:t/>
            </a:r>
            <a:endParaRPr b="1" baseline="0" i="0" sz="1600" u="none" cap="none" strike="noStrike">
              <a:solidFill>
                <a:schemeClr val="dk1"/>
              </a:solidFill>
              <a:latin typeface="Arial"/>
              <a:ea typeface="Arial"/>
              <a:cs typeface="Arial"/>
              <a:sym typeface="Arial"/>
            </a:endParaRPr>
          </a:p>
          <a:p>
            <a:pPr indent="0" lvl="0" marL="0" marR="0" rtl="0" algn="l">
              <a:spcBef>
                <a:spcPts val="560"/>
              </a:spcBef>
              <a:buClr>
                <a:schemeClr val="accent1"/>
              </a:buClr>
              <a:buSzPct val="25000"/>
              <a:buFont typeface="Arial"/>
              <a:buNone/>
            </a:pPr>
            <a:r>
              <a:rPr b="1" baseline="0" i="0" lang="en-US" sz="2600" u="none" cap="none" strike="noStrike">
                <a:solidFill>
                  <a:schemeClr val="dk1"/>
                </a:solidFill>
                <a:latin typeface="Arial"/>
                <a:ea typeface="Arial"/>
                <a:cs typeface="Arial"/>
                <a:sym typeface="Arial"/>
              </a:rPr>
              <a:t>LA</a:t>
            </a:r>
            <a:r>
              <a:rPr b="0" baseline="0" i="0" lang="en-US" sz="2600" u="none" cap="none" strike="noStrike">
                <a:solidFill>
                  <a:schemeClr val="dk1"/>
                </a:solidFill>
                <a:latin typeface="Arial"/>
                <a:ea typeface="Arial"/>
                <a:cs typeface="Arial"/>
                <a:sym typeface="Arial"/>
              </a:rPr>
              <a:t> |Northwestern State</a:t>
            </a:r>
          </a:p>
          <a:p>
            <a:pPr indent="0" lvl="0" marL="0" marR="0" rtl="0" algn="l">
              <a:spcBef>
                <a:spcPts val="560"/>
              </a:spcBef>
              <a:buClr>
                <a:schemeClr val="accent1"/>
              </a:buClr>
              <a:buSzPct val="25000"/>
              <a:buFont typeface="Arial"/>
              <a:buNone/>
            </a:pPr>
            <a:r>
              <a:rPr b="0" baseline="0" i="0" lang="en-US" sz="2600" u="none" cap="none" strike="noStrike">
                <a:solidFill>
                  <a:schemeClr val="dk1"/>
                </a:solidFill>
                <a:latin typeface="Arial"/>
                <a:ea typeface="Arial"/>
                <a:cs typeface="Arial"/>
                <a:sym typeface="Arial"/>
              </a:rPr>
              <a:t>        Louisiana</a:t>
            </a:r>
          </a:p>
          <a:p>
            <a:pPr indent="0" lvl="0" marL="0" marR="0" rtl="0" algn="l">
              <a:lnSpc>
                <a:spcPct val="100000"/>
              </a:lnSpc>
              <a:spcBef>
                <a:spcPts val="560"/>
              </a:spcBef>
              <a:spcAft>
                <a:spcPts val="0"/>
              </a:spcAft>
              <a:buClr>
                <a:schemeClr val="accent1"/>
              </a:buClr>
              <a:buFont typeface="Arial"/>
              <a:buNone/>
            </a:pPr>
            <a:r>
              <a:t/>
            </a:r>
            <a:endParaRPr b="1" baseline="0" i="0" sz="1600" u="none" cap="none" strike="noStrike">
              <a:solidFill>
                <a:schemeClr val="dk1"/>
              </a:solidFill>
              <a:latin typeface="Arial"/>
              <a:ea typeface="Arial"/>
              <a:cs typeface="Arial"/>
              <a:sym typeface="Arial"/>
            </a:endParaRPr>
          </a:p>
          <a:p>
            <a:pPr indent="0" lvl="0" marL="0" marR="0" rtl="0" algn="l">
              <a:lnSpc>
                <a:spcPct val="100000"/>
              </a:lnSpc>
              <a:spcBef>
                <a:spcPts val="560"/>
              </a:spcBef>
              <a:spcAft>
                <a:spcPts val="0"/>
              </a:spcAft>
              <a:buClr>
                <a:schemeClr val="accent1"/>
              </a:buClr>
              <a:buSzPct val="25000"/>
              <a:buFont typeface="Arial"/>
              <a:buNone/>
            </a:pPr>
            <a:r>
              <a:rPr b="1" baseline="0" i="0" lang="en-US" sz="2600" u="none" cap="none" strike="noStrike">
                <a:solidFill>
                  <a:schemeClr val="dk1"/>
                </a:solidFill>
                <a:latin typeface="Arial"/>
                <a:ea typeface="Arial"/>
                <a:cs typeface="Arial"/>
                <a:sym typeface="Arial"/>
              </a:rPr>
              <a:t>MO</a:t>
            </a:r>
            <a:r>
              <a:rPr b="0" baseline="0" i="0" lang="en-US" sz="2600" u="none" cap="none" strike="noStrike">
                <a:solidFill>
                  <a:schemeClr val="dk1"/>
                </a:solidFill>
                <a:latin typeface="Arial"/>
                <a:ea typeface="Arial"/>
                <a:cs typeface="Arial"/>
                <a:sym typeface="Arial"/>
              </a:rPr>
              <a:t> | Prairie Lands </a:t>
            </a:r>
          </a:p>
          <a:p>
            <a:pPr indent="0" lvl="0" marL="0" marR="0" rtl="0" algn="l">
              <a:lnSpc>
                <a:spcPct val="100000"/>
              </a:lnSpc>
              <a:spcBef>
                <a:spcPts val="560"/>
              </a:spcBef>
              <a:spcAft>
                <a:spcPts val="0"/>
              </a:spcAft>
              <a:buClr>
                <a:schemeClr val="accent1"/>
              </a:buClr>
              <a:buFont typeface="Arial"/>
              <a:buNone/>
            </a:pPr>
            <a:r>
              <a:t/>
            </a:r>
            <a:endParaRPr b="1" baseline="0" i="0" sz="1600" u="none" cap="none" strike="noStrike">
              <a:solidFill>
                <a:schemeClr val="dk1"/>
              </a:solidFill>
              <a:latin typeface="Arial"/>
              <a:ea typeface="Arial"/>
              <a:cs typeface="Arial"/>
              <a:sym typeface="Arial"/>
            </a:endParaRPr>
          </a:p>
          <a:p>
            <a:pPr indent="0" lvl="0" marL="0" marR="0" rtl="0" algn="l">
              <a:lnSpc>
                <a:spcPct val="100000"/>
              </a:lnSpc>
              <a:spcBef>
                <a:spcPts val="560"/>
              </a:spcBef>
              <a:spcAft>
                <a:spcPts val="0"/>
              </a:spcAft>
              <a:buClr>
                <a:schemeClr val="accent1"/>
              </a:buClr>
              <a:buSzPct val="25000"/>
              <a:buFont typeface="Arial"/>
              <a:buNone/>
            </a:pPr>
            <a:r>
              <a:rPr b="1" baseline="0" i="0" lang="en-US" sz="2600" u="none" cap="none" strike="noStrike">
                <a:solidFill>
                  <a:schemeClr val="dk1"/>
                </a:solidFill>
                <a:latin typeface="Arial"/>
                <a:ea typeface="Arial"/>
                <a:cs typeface="Arial"/>
                <a:sym typeface="Arial"/>
              </a:rPr>
              <a:t>MO</a:t>
            </a:r>
            <a:r>
              <a:rPr b="0" baseline="0" i="0" lang="en-US" sz="2600" u="none" cap="none" strike="noStrike">
                <a:solidFill>
                  <a:schemeClr val="dk1"/>
                </a:solidFill>
                <a:latin typeface="Arial"/>
                <a:ea typeface="Arial"/>
                <a:cs typeface="Arial"/>
                <a:sym typeface="Arial"/>
              </a:rPr>
              <a:t> | Ozarks</a:t>
            </a:r>
          </a:p>
          <a:p>
            <a:pPr indent="0" lvl="0" marL="0" marR="0" rtl="0" algn="l">
              <a:lnSpc>
                <a:spcPct val="100000"/>
              </a:lnSpc>
              <a:spcBef>
                <a:spcPts val="560"/>
              </a:spcBef>
              <a:spcAft>
                <a:spcPts val="0"/>
              </a:spcAft>
              <a:buClr>
                <a:schemeClr val="accent1"/>
              </a:buClr>
              <a:buFont typeface="Arial"/>
              <a:buNone/>
            </a:pPr>
            <a:r>
              <a:t/>
            </a:r>
            <a:endParaRPr b="0" baseline="0" i="0" sz="2600" u="none" cap="none" strike="noStrike">
              <a:solidFill>
                <a:schemeClr val="dk2"/>
              </a:solidFill>
              <a:latin typeface="Arial"/>
              <a:ea typeface="Arial"/>
              <a:cs typeface="Arial"/>
              <a:sym typeface="Arial"/>
            </a:endParaRPr>
          </a:p>
          <a:p>
            <a:pPr indent="-38100" lvl="0" marL="342900" marR="0" rtl="0" algn="l">
              <a:lnSpc>
                <a:spcPct val="100000"/>
              </a:lnSpc>
              <a:spcBef>
                <a:spcPts val="480"/>
              </a:spcBef>
              <a:spcAft>
                <a:spcPts val="0"/>
              </a:spcAft>
              <a:buClr>
                <a:schemeClr val="accent1"/>
              </a:buClr>
              <a:buFont typeface="Arial"/>
              <a:buNone/>
            </a:pPr>
            <a:r>
              <a:t/>
            </a:r>
            <a:endParaRPr b="0" baseline="0" i="0" sz="2800" u="none" cap="none" strike="noStrike">
              <a:solidFill>
                <a:schemeClr val="dk2"/>
              </a:solidFill>
              <a:latin typeface="Arial"/>
              <a:ea typeface="Arial"/>
              <a:cs typeface="Arial"/>
              <a:sym typeface="Arial"/>
            </a:endParaRPr>
          </a:p>
        </p:txBody>
      </p:sp>
      <p:sp>
        <p:nvSpPr>
          <p:cNvPr id="185" name="Shape 185"/>
          <p:cNvSpPr txBox="1"/>
          <p:nvPr>
            <p:ph idx="2" type="body"/>
          </p:nvPr>
        </p:nvSpPr>
        <p:spPr>
          <a:xfrm>
            <a:off x="4648200" y="1646236"/>
            <a:ext cx="4038599" cy="4525963"/>
          </a:xfrm>
          <a:prstGeom prst="rect">
            <a:avLst/>
          </a:prstGeom>
          <a:noFill/>
          <a:ln>
            <a:noFill/>
          </a:ln>
        </p:spPr>
        <p:txBody>
          <a:bodyPr anchorCtr="0" anchor="t" bIns="45700" lIns="91425" rIns="91425" tIns="45700">
            <a:noAutofit/>
          </a:bodyPr>
          <a:lstStyle/>
          <a:p>
            <a:pPr indent="0" lvl="0" marL="0" marR="0" rtl="0" algn="l">
              <a:spcBef>
                <a:spcPts val="0"/>
              </a:spcBef>
              <a:buClr>
                <a:schemeClr val="accent1"/>
              </a:buClr>
              <a:buSzPct val="25000"/>
              <a:buFont typeface="Arial"/>
              <a:buNone/>
            </a:pPr>
            <a:r>
              <a:rPr b="1" baseline="0" i="0" lang="en-US" sz="2600" u="none" cap="none" strike="noStrike">
                <a:solidFill>
                  <a:schemeClr val="dk1"/>
                </a:solidFill>
                <a:latin typeface="Arial"/>
                <a:ea typeface="Arial"/>
                <a:cs typeface="Arial"/>
                <a:sym typeface="Arial"/>
              </a:rPr>
              <a:t>MS</a:t>
            </a:r>
            <a:r>
              <a:rPr b="0" baseline="0" i="0" lang="en-US" sz="2600" u="none" cap="none" strike="noStrike">
                <a:solidFill>
                  <a:schemeClr val="dk1"/>
                </a:solidFill>
                <a:latin typeface="Arial"/>
                <a:ea typeface="Arial"/>
                <a:cs typeface="Arial"/>
                <a:sym typeface="Arial"/>
              </a:rPr>
              <a:t> |Southern Mississippi</a:t>
            </a:r>
          </a:p>
          <a:p>
            <a:pPr indent="0" lvl="0" marL="0" marR="0" rtl="0" algn="l">
              <a:lnSpc>
                <a:spcPct val="100000"/>
              </a:lnSpc>
              <a:spcBef>
                <a:spcPts val="560"/>
              </a:spcBef>
              <a:spcAft>
                <a:spcPts val="0"/>
              </a:spcAft>
              <a:buClr>
                <a:schemeClr val="accent1"/>
              </a:buClr>
              <a:buFont typeface="Arial"/>
              <a:buNone/>
            </a:pPr>
            <a:r>
              <a:t/>
            </a:r>
            <a:endParaRPr b="1" baseline="0" i="0" sz="1600" u="none" cap="none" strike="noStrike">
              <a:solidFill>
                <a:schemeClr val="dk1"/>
              </a:solidFill>
              <a:latin typeface="Arial"/>
              <a:ea typeface="Arial"/>
              <a:cs typeface="Arial"/>
              <a:sym typeface="Arial"/>
            </a:endParaRPr>
          </a:p>
          <a:p>
            <a:pPr indent="0" lvl="0" marL="0" marR="0" rtl="0" algn="l">
              <a:lnSpc>
                <a:spcPct val="100000"/>
              </a:lnSpc>
              <a:spcBef>
                <a:spcPts val="560"/>
              </a:spcBef>
              <a:spcAft>
                <a:spcPts val="0"/>
              </a:spcAft>
              <a:buClr>
                <a:schemeClr val="accent1"/>
              </a:buClr>
              <a:buSzPct val="25000"/>
              <a:buFont typeface="Arial"/>
              <a:buNone/>
            </a:pPr>
            <a:r>
              <a:rPr b="1" baseline="0" i="0" lang="en-US" sz="2600" u="none" cap="none" strike="noStrike">
                <a:solidFill>
                  <a:schemeClr val="dk1"/>
                </a:solidFill>
                <a:latin typeface="Arial"/>
                <a:ea typeface="Arial"/>
                <a:cs typeface="Arial"/>
                <a:sym typeface="Arial"/>
              </a:rPr>
              <a:t>MS</a:t>
            </a:r>
            <a:r>
              <a:rPr b="0" baseline="0" i="0" lang="en-US" sz="2600" u="none" cap="none" strike="noStrike">
                <a:solidFill>
                  <a:schemeClr val="dk1"/>
                </a:solidFill>
                <a:latin typeface="Arial"/>
                <a:ea typeface="Arial"/>
                <a:cs typeface="Arial"/>
                <a:sym typeface="Arial"/>
              </a:rPr>
              <a:t> | University of </a:t>
            </a:r>
          </a:p>
          <a:p>
            <a:pPr indent="0" lvl="0" marL="0" marR="0" rtl="0" algn="l">
              <a:lnSpc>
                <a:spcPct val="100000"/>
              </a:lnSpc>
              <a:spcBef>
                <a:spcPts val="560"/>
              </a:spcBef>
              <a:spcAft>
                <a:spcPts val="0"/>
              </a:spcAft>
              <a:buClr>
                <a:schemeClr val="accent1"/>
              </a:buClr>
              <a:buSzPct val="25000"/>
              <a:buFont typeface="Arial"/>
              <a:buNone/>
            </a:pPr>
            <a:r>
              <a:rPr b="0" baseline="0" i="0" lang="en-US" sz="2600" u="none" cap="none" strike="noStrike">
                <a:solidFill>
                  <a:schemeClr val="dk1"/>
                </a:solidFill>
                <a:latin typeface="Arial"/>
                <a:ea typeface="Arial"/>
                <a:cs typeface="Arial"/>
                <a:sym typeface="Arial"/>
              </a:rPr>
              <a:t>            Mississippi</a:t>
            </a:r>
          </a:p>
          <a:p>
            <a:pPr indent="0" lvl="0" marL="0" marR="0" rtl="0" algn="l">
              <a:lnSpc>
                <a:spcPct val="100000"/>
              </a:lnSpc>
              <a:spcBef>
                <a:spcPts val="560"/>
              </a:spcBef>
              <a:spcAft>
                <a:spcPts val="0"/>
              </a:spcAft>
              <a:buClr>
                <a:schemeClr val="accent1"/>
              </a:buClr>
              <a:buFont typeface="Arial"/>
              <a:buNone/>
            </a:pPr>
            <a:r>
              <a:t/>
            </a:r>
            <a:endParaRPr b="1" baseline="0" i="0" sz="1100" u="none" cap="none" strike="noStrike">
              <a:solidFill>
                <a:schemeClr val="dk1"/>
              </a:solidFill>
              <a:latin typeface="Arial"/>
              <a:ea typeface="Arial"/>
              <a:cs typeface="Arial"/>
              <a:sym typeface="Arial"/>
            </a:endParaRPr>
          </a:p>
          <a:p>
            <a:pPr indent="0" lvl="0" marL="0" marR="0" rtl="0" algn="l">
              <a:lnSpc>
                <a:spcPct val="100000"/>
              </a:lnSpc>
              <a:spcBef>
                <a:spcPts val="560"/>
              </a:spcBef>
              <a:spcAft>
                <a:spcPts val="0"/>
              </a:spcAft>
              <a:buClr>
                <a:schemeClr val="accent1"/>
              </a:buClr>
              <a:buSzPct val="25000"/>
              <a:buFont typeface="Arial"/>
              <a:buNone/>
            </a:pPr>
            <a:r>
              <a:rPr b="1" baseline="0" i="0" lang="en-US" sz="2600" u="none" cap="none" strike="noStrike">
                <a:solidFill>
                  <a:schemeClr val="dk1"/>
                </a:solidFill>
                <a:latin typeface="Arial"/>
                <a:ea typeface="Arial"/>
                <a:cs typeface="Arial"/>
                <a:sym typeface="Arial"/>
              </a:rPr>
              <a:t>NY</a:t>
            </a:r>
            <a:r>
              <a:rPr b="0" baseline="0" i="0" lang="en-US" sz="2600" u="none" cap="none" strike="noStrike">
                <a:solidFill>
                  <a:schemeClr val="dk1"/>
                </a:solidFill>
                <a:latin typeface="Arial"/>
                <a:ea typeface="Arial"/>
                <a:cs typeface="Arial"/>
                <a:sym typeface="Arial"/>
              </a:rPr>
              <a:t> | Capital District</a:t>
            </a:r>
          </a:p>
          <a:p>
            <a:pPr indent="0" lvl="0" marL="0" marR="0" rtl="0" algn="l">
              <a:lnSpc>
                <a:spcPct val="100000"/>
              </a:lnSpc>
              <a:spcBef>
                <a:spcPts val="560"/>
              </a:spcBef>
              <a:spcAft>
                <a:spcPts val="0"/>
              </a:spcAft>
              <a:buClr>
                <a:schemeClr val="accent1"/>
              </a:buClr>
              <a:buFont typeface="Arial"/>
              <a:buNone/>
            </a:pPr>
            <a:r>
              <a:t/>
            </a:r>
            <a:endParaRPr b="1" baseline="0" i="0" sz="1600" u="none" cap="none" strike="noStrike">
              <a:solidFill>
                <a:schemeClr val="dk1"/>
              </a:solidFill>
              <a:latin typeface="Arial"/>
              <a:ea typeface="Arial"/>
              <a:cs typeface="Arial"/>
              <a:sym typeface="Arial"/>
            </a:endParaRPr>
          </a:p>
          <a:p>
            <a:pPr indent="0" lvl="0" marL="0" marR="0" rtl="0" algn="l">
              <a:lnSpc>
                <a:spcPct val="100000"/>
              </a:lnSpc>
              <a:spcBef>
                <a:spcPts val="560"/>
              </a:spcBef>
              <a:spcAft>
                <a:spcPts val="0"/>
              </a:spcAft>
              <a:buClr>
                <a:schemeClr val="accent1"/>
              </a:buClr>
              <a:buSzPct val="25000"/>
              <a:buFont typeface="Arial"/>
              <a:buNone/>
            </a:pPr>
            <a:r>
              <a:rPr b="1" baseline="0" i="0" lang="en-US" sz="2600" u="none" cap="none" strike="noStrike">
                <a:solidFill>
                  <a:schemeClr val="dk1"/>
                </a:solidFill>
                <a:latin typeface="Arial"/>
                <a:ea typeface="Arial"/>
                <a:cs typeface="Arial"/>
                <a:sym typeface="Arial"/>
              </a:rPr>
              <a:t>OK</a:t>
            </a:r>
            <a:r>
              <a:rPr b="0" baseline="0" i="0" lang="en-US" sz="2600" u="none" cap="none" strike="noStrike">
                <a:solidFill>
                  <a:schemeClr val="dk1"/>
                </a:solidFill>
                <a:latin typeface="Arial"/>
                <a:ea typeface="Arial"/>
                <a:cs typeface="Arial"/>
                <a:sym typeface="Arial"/>
              </a:rPr>
              <a:t> | Oklahoma State   </a:t>
            </a:r>
          </a:p>
          <a:p>
            <a:pPr indent="0" lvl="0" marL="0" marR="0" rtl="0" algn="l">
              <a:lnSpc>
                <a:spcPct val="100000"/>
              </a:lnSpc>
              <a:spcBef>
                <a:spcPts val="560"/>
              </a:spcBef>
              <a:spcAft>
                <a:spcPts val="0"/>
              </a:spcAft>
              <a:buClr>
                <a:schemeClr val="accent1"/>
              </a:buClr>
              <a:buFont typeface="Arial"/>
              <a:buNone/>
            </a:pPr>
            <a:r>
              <a:t/>
            </a:r>
            <a:endParaRPr b="1" baseline="0" i="0" sz="1600" u="none" cap="none" strike="noStrike">
              <a:solidFill>
                <a:schemeClr val="dk1"/>
              </a:solidFill>
              <a:latin typeface="Arial"/>
              <a:ea typeface="Arial"/>
              <a:cs typeface="Arial"/>
              <a:sym typeface="Arial"/>
            </a:endParaRPr>
          </a:p>
          <a:p>
            <a:pPr indent="0" lvl="0" marL="0" marR="0" rtl="0" algn="l">
              <a:lnSpc>
                <a:spcPct val="100000"/>
              </a:lnSpc>
              <a:spcBef>
                <a:spcPts val="560"/>
              </a:spcBef>
              <a:spcAft>
                <a:spcPts val="0"/>
              </a:spcAft>
              <a:buClr>
                <a:schemeClr val="accent1"/>
              </a:buClr>
              <a:buSzPct val="25000"/>
              <a:buFont typeface="Arial"/>
              <a:buNone/>
            </a:pPr>
            <a:r>
              <a:rPr b="1" baseline="0" i="0" lang="en-US" sz="2600" u="none" cap="none" strike="noStrike">
                <a:solidFill>
                  <a:schemeClr val="dk1"/>
                </a:solidFill>
                <a:latin typeface="Arial"/>
                <a:ea typeface="Arial"/>
                <a:cs typeface="Arial"/>
                <a:sym typeface="Arial"/>
              </a:rPr>
              <a:t>SC</a:t>
            </a:r>
            <a:r>
              <a:rPr b="0" baseline="0" i="0" lang="en-US" sz="2600" u="none" cap="none" strike="noStrike">
                <a:solidFill>
                  <a:schemeClr val="dk1"/>
                </a:solidFill>
                <a:latin typeface="Arial"/>
                <a:ea typeface="Arial"/>
                <a:cs typeface="Arial"/>
                <a:sym typeface="Arial"/>
              </a:rPr>
              <a:t> | Upstate </a:t>
            </a:r>
          </a:p>
          <a:p>
            <a:pPr indent="0" lvl="0" marL="0" marR="0" rtl="0" algn="l">
              <a:lnSpc>
                <a:spcPct val="100000"/>
              </a:lnSpc>
              <a:spcBef>
                <a:spcPts val="560"/>
              </a:spcBef>
              <a:spcAft>
                <a:spcPts val="0"/>
              </a:spcAft>
              <a:buClr>
                <a:schemeClr val="accent1"/>
              </a:buClr>
              <a:buFont typeface="Arial"/>
              <a:buNone/>
            </a:pPr>
            <a:r>
              <a:t/>
            </a:r>
            <a:endParaRPr b="1" baseline="0" i="0" sz="1800" u="none" cap="none" strike="noStrike">
              <a:solidFill>
                <a:schemeClr val="dk1"/>
              </a:solidFill>
              <a:latin typeface="Arial"/>
              <a:ea typeface="Arial"/>
              <a:cs typeface="Arial"/>
              <a:sym typeface="Arial"/>
            </a:endParaRPr>
          </a:p>
          <a:p>
            <a:pPr indent="0" lvl="0" marL="0" marR="0" rtl="0" algn="l">
              <a:lnSpc>
                <a:spcPct val="100000"/>
              </a:lnSpc>
              <a:spcBef>
                <a:spcPts val="560"/>
              </a:spcBef>
              <a:spcAft>
                <a:spcPts val="0"/>
              </a:spcAft>
              <a:buClr>
                <a:schemeClr val="accent1"/>
              </a:buClr>
              <a:buSzPct val="25000"/>
              <a:buFont typeface="Arial"/>
              <a:buNone/>
            </a:pPr>
            <a:r>
              <a:rPr b="1" baseline="0" i="0" lang="en-US" sz="2800" u="none" cap="none" strike="noStrike">
                <a:solidFill>
                  <a:schemeClr val="dk1"/>
                </a:solidFill>
                <a:latin typeface="Arial"/>
                <a:ea typeface="Arial"/>
                <a:cs typeface="Arial"/>
                <a:sym typeface="Arial"/>
              </a:rPr>
              <a:t>TN</a:t>
            </a:r>
            <a:r>
              <a:rPr b="0" baseline="0" i="0" lang="en-US" sz="2800" u="none" cap="none" strike="noStrike">
                <a:solidFill>
                  <a:schemeClr val="dk1"/>
                </a:solidFill>
                <a:latin typeface="Arial"/>
                <a:ea typeface="Arial"/>
                <a:cs typeface="Arial"/>
                <a:sym typeface="Arial"/>
              </a:rPr>
              <a:t> | Middle Tennessee</a:t>
            </a:r>
          </a:p>
          <a:p>
            <a:pPr indent="-38100" lvl="0" marL="342900" marR="0" rtl="0" algn="l">
              <a:lnSpc>
                <a:spcPct val="100000"/>
              </a:lnSpc>
              <a:spcBef>
                <a:spcPts val="480"/>
              </a:spcBef>
              <a:spcAft>
                <a:spcPts val="0"/>
              </a:spcAft>
              <a:buClr>
                <a:schemeClr val="accent1"/>
              </a:buClr>
              <a:buFont typeface="Arial"/>
              <a:buNone/>
            </a:pPr>
            <a:r>
              <a:t/>
            </a:r>
            <a:endParaRPr b="0" baseline="0" i="0" sz="2800" u="none" cap="none" strike="noStrike">
              <a:solidFill>
                <a:schemeClr val="dk2"/>
              </a:solidFill>
              <a:latin typeface="Arial"/>
              <a:ea typeface="Arial"/>
              <a:cs typeface="Arial"/>
              <a:sym typeface="Arial"/>
            </a:endParaRPr>
          </a:p>
        </p:txBody>
      </p:sp>
      <p:pic>
        <p:nvPicPr>
          <p:cNvPr id="186" name="Shape 186"/>
          <p:cNvPicPr preferRelativeResize="0"/>
          <p:nvPr/>
        </p:nvPicPr>
        <p:blipFill rotWithShape="1">
          <a:blip r:embed="rId3">
            <a:alphaModFix/>
          </a:blip>
          <a:srcRect b="0" l="0" r="0" t="0"/>
          <a:stretch/>
        </p:blipFill>
        <p:spPr>
          <a:xfrm>
            <a:off x="338626" y="228600"/>
            <a:ext cx="1642574" cy="1066799"/>
          </a:xfrm>
          <a:prstGeom prst="rect">
            <a:avLst/>
          </a:prstGeom>
          <a:noFill/>
          <a:ln>
            <a:noFill/>
          </a:ln>
        </p:spPr>
      </p:pic>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1" name="Shape 191"/>
        <p:cNvGrpSpPr/>
        <p:nvPr/>
      </p:nvGrpSpPr>
      <p:grpSpPr>
        <a:xfrm>
          <a:off x="0" y="0"/>
          <a:ext cx="0" cy="0"/>
          <a:chOff x="0" y="0"/>
          <a:chExt cx="0" cy="0"/>
        </a:xfrm>
      </p:grpSpPr>
      <p:sp>
        <p:nvSpPr>
          <p:cNvPr id="192" name="Shape 192"/>
          <p:cNvSpPr txBox="1"/>
          <p:nvPr>
            <p:ph type="title"/>
          </p:nvPr>
        </p:nvSpPr>
        <p:spPr>
          <a:xfrm>
            <a:off x="457200" y="274637"/>
            <a:ext cx="8229600" cy="1143000"/>
          </a:xfrm>
          <a:prstGeom prst="rect">
            <a:avLst/>
          </a:prstGeom>
        </p:spPr>
        <p:txBody>
          <a:bodyPr anchorCtr="0" anchor="ctr" bIns="91425" lIns="91425" rIns="91425" tIns="91425">
            <a:noAutofit/>
          </a:bodyPr>
          <a:lstStyle/>
          <a:p>
            <a:pPr>
              <a:spcBef>
                <a:spcPts val="0"/>
              </a:spcBef>
              <a:buNone/>
            </a:pPr>
            <a:r>
              <a:rPr lang="en-US"/>
              <a:t>Why Branson?</a:t>
            </a:r>
          </a:p>
        </p:txBody>
      </p:sp>
      <p:sp>
        <p:nvSpPr>
          <p:cNvPr id="193" name="Shape 193"/>
          <p:cNvSpPr txBox="1"/>
          <p:nvPr>
            <p:ph idx="1" type="body"/>
          </p:nvPr>
        </p:nvSpPr>
        <p:spPr>
          <a:xfrm>
            <a:off x="457200" y="1600200"/>
            <a:ext cx="4038599" cy="4526100"/>
          </a:xfrm>
          <a:prstGeom prst="rect">
            <a:avLst/>
          </a:prstGeom>
        </p:spPr>
        <p:txBody>
          <a:bodyPr anchorCtr="0" anchor="t" bIns="91425" lIns="91425" rIns="91425" tIns="91425">
            <a:noAutofit/>
          </a:bodyPr>
          <a:lstStyle/>
          <a:p>
            <a:pPr>
              <a:spcBef>
                <a:spcPts val="0"/>
              </a:spcBef>
              <a:buNone/>
            </a:pPr>
            <a:r>
              <a:t/>
            </a:r>
            <a:endParaRPr/>
          </a:p>
        </p:txBody>
      </p:sp>
      <p:sp>
        <p:nvSpPr>
          <p:cNvPr id="194" name="Shape 194"/>
          <p:cNvSpPr txBox="1"/>
          <p:nvPr>
            <p:ph idx="2" type="body"/>
          </p:nvPr>
        </p:nvSpPr>
        <p:spPr>
          <a:xfrm>
            <a:off x="4648200" y="1600200"/>
            <a:ext cx="4038599" cy="4526100"/>
          </a:xfrm>
          <a:prstGeom prst="rect">
            <a:avLst/>
          </a:prstGeom>
        </p:spPr>
        <p:txBody>
          <a:bodyPr anchorCtr="0" anchor="t" bIns="91425" lIns="91425" rIns="91425" tIns="91425">
            <a:noAutofit/>
          </a:bodyPr>
          <a:lstStyle/>
          <a:p>
            <a:pPr>
              <a:spcBef>
                <a:spcPts val="0"/>
              </a:spcBef>
              <a:buNone/>
            </a:pPr>
            <a:r>
              <a:t/>
            </a:r>
            <a:endParaRPr/>
          </a:p>
        </p:txBody>
      </p:sp>
      <p:pic>
        <p:nvPicPr>
          <p:cNvPr id="195" name="Shape 195"/>
          <p:cNvPicPr preferRelativeResize="0"/>
          <p:nvPr/>
        </p:nvPicPr>
        <p:blipFill>
          <a:blip r:embed="rId3">
            <a:alphaModFix/>
          </a:blip>
          <a:stretch>
            <a:fillRect/>
          </a:stretch>
        </p:blipFill>
        <p:spPr>
          <a:xfrm>
            <a:off x="3398637" y="2130675"/>
            <a:ext cx="2577474" cy="3092974"/>
          </a:xfrm>
          <a:prstGeom prst="rect">
            <a:avLst/>
          </a:prstGeom>
          <a:noFill/>
          <a:ln>
            <a:noFill/>
          </a:ln>
        </p:spPr>
      </p:pic>
      <p:sp>
        <p:nvSpPr>
          <p:cNvPr id="196" name="Shape 196"/>
          <p:cNvSpPr txBox="1"/>
          <p:nvPr/>
        </p:nvSpPr>
        <p:spPr>
          <a:xfrm>
            <a:off x="3313987" y="5361100"/>
            <a:ext cx="2746800" cy="194999"/>
          </a:xfrm>
          <a:prstGeom prst="rect">
            <a:avLst/>
          </a:prstGeom>
          <a:noFill/>
          <a:ln>
            <a:noFill/>
          </a:ln>
        </p:spPr>
        <p:txBody>
          <a:bodyPr anchorCtr="0" anchor="t" bIns="91425" lIns="91425" rIns="91425" tIns="91425">
            <a:noAutofit/>
          </a:bodyPr>
          <a:lstStyle/>
          <a:p>
            <a:pPr>
              <a:spcBef>
                <a:spcPts val="0"/>
              </a:spcBef>
              <a:buNone/>
            </a:pPr>
            <a:r>
              <a:rPr lang="en-US"/>
              <a:t>Dr. Keri Franklin, OWP Director</a:t>
            </a:r>
          </a:p>
        </p:txBody>
      </p:sp>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01" name="Shape 201"/>
        <p:cNvGrpSpPr/>
        <p:nvPr/>
      </p:nvGrpSpPr>
      <p:grpSpPr>
        <a:xfrm>
          <a:off x="0" y="0"/>
          <a:ext cx="0" cy="0"/>
          <a:chOff x="0" y="0"/>
          <a:chExt cx="0" cy="0"/>
        </a:xfrm>
      </p:grpSpPr>
      <p:sp>
        <p:nvSpPr>
          <p:cNvPr id="202" name="Shape 202"/>
          <p:cNvSpPr txBox="1"/>
          <p:nvPr>
            <p:ph type="title"/>
          </p:nvPr>
        </p:nvSpPr>
        <p:spPr>
          <a:xfrm>
            <a:off x="0" y="381000"/>
            <a:ext cx="9144000" cy="1143000"/>
          </a:xfrm>
          <a:prstGeom prst="rect">
            <a:avLst/>
          </a:prstGeom>
          <a:noFill/>
          <a:ln>
            <a:noFill/>
          </a:ln>
        </p:spPr>
        <p:txBody>
          <a:bodyPr anchorCtr="0" anchor="ctr" bIns="45700" lIns="91425" rIns="91425" tIns="45700">
            <a:noAutofit/>
          </a:bodyPr>
          <a:lstStyle/>
          <a:p>
            <a:pPr indent="0" lvl="0" marL="0" marR="0" rtl="0" algn="ctr">
              <a:lnSpc>
                <a:spcPct val="100000"/>
              </a:lnSpc>
              <a:spcBef>
                <a:spcPts val="0"/>
              </a:spcBef>
              <a:spcAft>
                <a:spcPts val="0"/>
              </a:spcAft>
              <a:buClr>
                <a:srgbClr val="6B7C72"/>
              </a:buClr>
              <a:buSzPct val="25000"/>
              <a:buFont typeface="Arial"/>
              <a:buNone/>
            </a:pPr>
            <a:r>
              <a:rPr b="0" baseline="0" i="0" lang="en-US" sz="3500" u="none" cap="small" strike="noStrike">
                <a:solidFill>
                  <a:schemeClr val="dk1"/>
                </a:solidFill>
                <a:latin typeface="Arial"/>
                <a:ea typeface="Arial"/>
                <a:cs typeface="Arial"/>
                <a:sym typeface="Arial"/>
              </a:rPr>
              <a:t>College-Ready Writers Program Goals</a:t>
            </a:r>
          </a:p>
        </p:txBody>
      </p:sp>
      <p:sp>
        <p:nvSpPr>
          <p:cNvPr id="203" name="Shape 203"/>
          <p:cNvSpPr txBox="1"/>
          <p:nvPr>
            <p:ph idx="1" type="body"/>
          </p:nvPr>
        </p:nvSpPr>
        <p:spPr>
          <a:xfrm>
            <a:off x="457200" y="1905000"/>
            <a:ext cx="8229600" cy="3916363"/>
          </a:xfrm>
          <a:prstGeom prst="rect">
            <a:avLst/>
          </a:prstGeom>
          <a:noFill/>
          <a:ln>
            <a:noFill/>
          </a:ln>
        </p:spPr>
        <p:txBody>
          <a:bodyPr anchorCtr="0" anchor="t" bIns="45700" lIns="91425" rIns="91425" tIns="45700">
            <a:noAutofit/>
          </a:bodyPr>
          <a:lstStyle/>
          <a:p>
            <a:pPr indent="-457201" lvl="0" marL="495301" marR="0" rtl="0" algn="ctr">
              <a:lnSpc>
                <a:spcPct val="100000"/>
              </a:lnSpc>
              <a:spcBef>
                <a:spcPts val="0"/>
              </a:spcBef>
              <a:spcAft>
                <a:spcPts val="0"/>
              </a:spcAft>
              <a:buClr>
                <a:schemeClr val="accent1"/>
              </a:buClr>
              <a:buFont typeface="Arial"/>
              <a:buNone/>
            </a:pPr>
            <a:r>
              <a:t/>
            </a:r>
            <a:endParaRPr b="1" baseline="0" i="0" sz="1600" u="none" cap="none" strike="noStrike">
              <a:solidFill>
                <a:schemeClr val="dk1"/>
              </a:solidFill>
              <a:latin typeface="Arial"/>
              <a:ea typeface="Arial"/>
              <a:cs typeface="Arial"/>
              <a:sym typeface="Arial"/>
            </a:endParaRPr>
          </a:p>
          <a:p>
            <a:pPr indent="-457201" lvl="0" marL="495301" marR="0" rtl="0" algn="ctr">
              <a:lnSpc>
                <a:spcPct val="100000"/>
              </a:lnSpc>
              <a:spcBef>
                <a:spcPts val="480"/>
              </a:spcBef>
              <a:spcAft>
                <a:spcPts val="0"/>
              </a:spcAft>
              <a:buClr>
                <a:schemeClr val="accent1"/>
              </a:buClr>
              <a:buSzPct val="25000"/>
              <a:buFont typeface="Arial"/>
              <a:buNone/>
            </a:pPr>
            <a:r>
              <a:rPr b="1" baseline="0" i="0" lang="en-US" sz="2400" u="none" cap="none" strike="noStrike">
                <a:solidFill>
                  <a:schemeClr val="dk1"/>
                </a:solidFill>
                <a:latin typeface="Arial"/>
                <a:ea typeface="Arial"/>
                <a:cs typeface="Arial"/>
                <a:sym typeface="Arial"/>
              </a:rPr>
              <a:t>Reading Strategy: As you read through the program goals, code the text using these text codes.</a:t>
            </a:r>
          </a:p>
          <a:p>
            <a:pPr indent="-457201" lvl="0" marL="495301" marR="0" rtl="0" algn="ctr">
              <a:lnSpc>
                <a:spcPct val="100000"/>
              </a:lnSpc>
              <a:spcBef>
                <a:spcPts val="480"/>
              </a:spcBef>
              <a:spcAft>
                <a:spcPts val="0"/>
              </a:spcAft>
              <a:buClr>
                <a:schemeClr val="accent1"/>
              </a:buClr>
              <a:buFont typeface="Arial"/>
              <a:buNone/>
            </a:pPr>
            <a:r>
              <a:t/>
            </a:r>
            <a:endParaRPr b="1" baseline="0" i="0" sz="2400" u="none" cap="none" strike="noStrike">
              <a:solidFill>
                <a:schemeClr val="dk1"/>
              </a:solidFill>
              <a:latin typeface="Arial"/>
              <a:ea typeface="Arial"/>
              <a:cs typeface="Arial"/>
              <a:sym typeface="Arial"/>
            </a:endParaRPr>
          </a:p>
          <a:p>
            <a:pPr indent="-457201" lvl="0" marL="495301" marR="0" rtl="0" algn="ctr">
              <a:lnSpc>
                <a:spcPct val="100000"/>
              </a:lnSpc>
              <a:spcBef>
                <a:spcPts val="480"/>
              </a:spcBef>
              <a:spcAft>
                <a:spcPts val="0"/>
              </a:spcAft>
              <a:buClr>
                <a:schemeClr val="accent1"/>
              </a:buClr>
              <a:buSzPct val="25000"/>
              <a:buFont typeface="Arial"/>
              <a:buNone/>
            </a:pPr>
            <a:r>
              <a:rPr b="1" baseline="0" i="0" lang="en-US" sz="2400" u="none" cap="none" strike="noStrike">
                <a:solidFill>
                  <a:schemeClr val="dk1"/>
                </a:solidFill>
                <a:latin typeface="Arial"/>
                <a:ea typeface="Arial"/>
                <a:cs typeface="Arial"/>
                <a:sym typeface="Arial"/>
              </a:rPr>
              <a:t>   </a:t>
            </a:r>
            <a:r>
              <a:rPr b="0" baseline="0" i="0" lang="en-US" sz="2400" u="none" cap="none" strike="noStrike">
                <a:solidFill>
                  <a:schemeClr val="dk1"/>
                </a:solidFill>
                <a:latin typeface="Arial"/>
                <a:ea typeface="Arial"/>
                <a:cs typeface="Arial"/>
                <a:sym typeface="Arial"/>
              </a:rPr>
              <a:t>Next to parts of the reading you have questions about</a:t>
            </a:r>
          </a:p>
          <a:p>
            <a:pPr indent="-457201" lvl="0" marL="495301" marR="0" rtl="0" algn="ctr">
              <a:lnSpc>
                <a:spcPct val="100000"/>
              </a:lnSpc>
              <a:spcBef>
                <a:spcPts val="480"/>
              </a:spcBef>
              <a:spcAft>
                <a:spcPts val="0"/>
              </a:spcAft>
              <a:buClr>
                <a:schemeClr val="accent1"/>
              </a:buClr>
              <a:buFont typeface="Arial"/>
              <a:buNone/>
            </a:pPr>
            <a:r>
              <a:t/>
            </a:r>
            <a:endParaRPr b="0" baseline="0" i="0" sz="2400" u="none" cap="none" strike="noStrike">
              <a:solidFill>
                <a:schemeClr val="dk1"/>
              </a:solidFill>
              <a:latin typeface="Arial"/>
              <a:ea typeface="Arial"/>
              <a:cs typeface="Arial"/>
              <a:sym typeface="Arial"/>
            </a:endParaRPr>
          </a:p>
          <a:p>
            <a:pPr indent="-457201" lvl="0" marL="495301" marR="0" rtl="0" algn="ctr">
              <a:lnSpc>
                <a:spcPct val="100000"/>
              </a:lnSpc>
              <a:spcBef>
                <a:spcPts val="480"/>
              </a:spcBef>
              <a:spcAft>
                <a:spcPts val="0"/>
              </a:spcAft>
              <a:buClr>
                <a:schemeClr val="accent1"/>
              </a:buClr>
              <a:buSzPct val="25000"/>
              <a:buFont typeface="Arial"/>
              <a:buNone/>
            </a:pPr>
            <a:r>
              <a:rPr b="0" baseline="0" i="0" lang="en-US" sz="2400" u="none" cap="none" strike="noStrike">
                <a:solidFill>
                  <a:schemeClr val="dk1"/>
                </a:solidFill>
                <a:latin typeface="Arial"/>
                <a:ea typeface="Arial"/>
                <a:cs typeface="Arial"/>
                <a:sym typeface="Arial"/>
              </a:rPr>
              <a:t>Next to parts of the reading that you agree with </a:t>
            </a:r>
          </a:p>
          <a:p>
            <a:pPr indent="-457201" lvl="0" marL="495301" marR="0" rtl="0" algn="ctr">
              <a:lnSpc>
                <a:spcPct val="100000"/>
              </a:lnSpc>
              <a:spcBef>
                <a:spcPts val="480"/>
              </a:spcBef>
              <a:spcAft>
                <a:spcPts val="0"/>
              </a:spcAft>
              <a:buClr>
                <a:schemeClr val="accent1"/>
              </a:buClr>
              <a:buSzPct val="25000"/>
              <a:buFont typeface="Arial"/>
              <a:buNone/>
            </a:pPr>
            <a:r>
              <a:rPr b="0" baseline="0" i="0" lang="en-US" sz="2400" u="none" cap="none" strike="noStrike">
                <a:solidFill>
                  <a:schemeClr val="dk1"/>
                </a:solidFill>
                <a:latin typeface="Arial"/>
                <a:ea typeface="Arial"/>
                <a:cs typeface="Arial"/>
                <a:sym typeface="Arial"/>
              </a:rPr>
              <a:t>or interest you </a:t>
            </a:r>
          </a:p>
        </p:txBody>
      </p:sp>
      <p:pic>
        <p:nvPicPr>
          <p:cNvPr id="204" name="Shape 204"/>
          <p:cNvPicPr preferRelativeResize="0"/>
          <p:nvPr/>
        </p:nvPicPr>
        <p:blipFill rotWithShape="1">
          <a:blip r:embed="rId3">
            <a:alphaModFix/>
          </a:blip>
          <a:srcRect b="0" l="0" r="0" t="0"/>
          <a:stretch/>
        </p:blipFill>
        <p:spPr>
          <a:xfrm>
            <a:off x="6934200" y="5682573"/>
            <a:ext cx="2209799" cy="1175424"/>
          </a:xfrm>
          <a:prstGeom prst="rect">
            <a:avLst/>
          </a:prstGeom>
          <a:noFill/>
          <a:ln>
            <a:noFill/>
          </a:ln>
        </p:spPr>
      </p:pic>
      <p:sp>
        <p:nvSpPr>
          <p:cNvPr id="205" name="Shape 205"/>
          <p:cNvSpPr/>
          <p:nvPr/>
        </p:nvSpPr>
        <p:spPr>
          <a:xfrm>
            <a:off x="457210" y="3276600"/>
            <a:ext cx="607859" cy="923329"/>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FFFFFF"/>
              </a:buClr>
              <a:buSzPct val="25000"/>
              <a:buFont typeface="Arial"/>
              <a:buNone/>
            </a:pPr>
            <a:r>
              <a:rPr b="1" baseline="0" i="0" lang="en-US" sz="5400" u="none" cap="none" strike="noStrike">
                <a:solidFill>
                  <a:srgbClr val="FFFFFF"/>
                </a:solidFill>
                <a:latin typeface="Arial"/>
                <a:ea typeface="Arial"/>
                <a:cs typeface="Arial"/>
                <a:sym typeface="Arial"/>
              </a:rPr>
              <a:t>?</a:t>
            </a:r>
          </a:p>
        </p:txBody>
      </p:sp>
      <p:sp>
        <p:nvSpPr>
          <p:cNvPr id="206" name="Shape 206"/>
          <p:cNvSpPr/>
          <p:nvPr/>
        </p:nvSpPr>
        <p:spPr>
          <a:xfrm>
            <a:off x="685799" y="4118083"/>
            <a:ext cx="758540" cy="1200329"/>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FFFFFF"/>
              </a:buClr>
              <a:buSzPct val="25000"/>
              <a:buFont typeface="Arial"/>
              <a:buNone/>
            </a:pPr>
            <a:r>
              <a:rPr b="1" baseline="0" i="0" lang="en-US" sz="7200" u="none" cap="none" strike="noStrike">
                <a:solidFill>
                  <a:srgbClr val="FFFFFF"/>
                </a:solidFill>
                <a:latin typeface="Arial"/>
                <a:ea typeface="Arial"/>
                <a:cs typeface="Arial"/>
                <a:sym typeface="Arial"/>
              </a:rPr>
              <a:t>*</a:t>
            </a:r>
          </a:p>
        </p:txBody>
      </p:sp>
      <p:pic>
        <p:nvPicPr>
          <p:cNvPr id="207" name="Shape 207"/>
          <p:cNvPicPr preferRelativeResize="0"/>
          <p:nvPr/>
        </p:nvPicPr>
        <p:blipFill>
          <a:blip r:embed="rId4">
            <a:alphaModFix/>
          </a:blip>
          <a:stretch>
            <a:fillRect/>
          </a:stretch>
        </p:blipFill>
        <p:spPr>
          <a:xfrm>
            <a:off x="567825" y="3157125"/>
            <a:ext cx="497249" cy="740500"/>
          </a:xfrm>
          <a:prstGeom prst="rect">
            <a:avLst/>
          </a:prstGeom>
          <a:noFill/>
          <a:ln>
            <a:noFill/>
          </a:ln>
        </p:spPr>
      </p:pic>
      <p:sp>
        <p:nvSpPr>
          <p:cNvPr id="208" name="Shape 208"/>
          <p:cNvSpPr/>
          <p:nvPr/>
        </p:nvSpPr>
        <p:spPr>
          <a:xfrm>
            <a:off x="754200" y="4296700"/>
            <a:ext cx="547500" cy="556799"/>
          </a:xfrm>
          <a:prstGeom prst="star5">
            <a:avLst>
              <a:gd fmla="val 19098" name="adj"/>
              <a:gd fmla="val 105146" name="hf"/>
              <a:gd fmla="val 110557" name="vf"/>
            </a:avLst>
          </a:prstGeom>
          <a:solidFill>
            <a:srgbClr val="000000"/>
          </a:solidFill>
          <a:ln cap="flat" cmpd="sng" w="19050">
            <a:solidFill>
              <a:schemeClr val="dk2"/>
            </a:solidFill>
            <a:prstDash val="solid"/>
            <a:round/>
            <a:headEnd len="med" w="med" type="none"/>
            <a:tailEnd len="med" w="med" type="none"/>
          </a:ln>
        </p:spPr>
        <p:txBody>
          <a:bodyPr anchorCtr="0" anchor="ctr" bIns="91425" lIns="91425" rIns="91425" tIns="91425">
            <a:noAutofit/>
          </a:bodyPr>
          <a:lstStyle/>
          <a:p>
            <a:pPr>
              <a:spcBef>
                <a:spcPts val="0"/>
              </a:spcBef>
              <a:buNone/>
            </a:pPr>
            <a:r>
              <a:t/>
            </a:r>
            <a:endParaRPr/>
          </a:p>
        </p:txBody>
      </p:sp>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13" name="Shape 213"/>
        <p:cNvGrpSpPr/>
        <p:nvPr/>
      </p:nvGrpSpPr>
      <p:grpSpPr>
        <a:xfrm>
          <a:off x="0" y="0"/>
          <a:ext cx="0" cy="0"/>
          <a:chOff x="0" y="0"/>
          <a:chExt cx="0" cy="0"/>
        </a:xfrm>
      </p:grpSpPr>
      <p:sp>
        <p:nvSpPr>
          <p:cNvPr id="214" name="Shape 214"/>
          <p:cNvSpPr txBox="1"/>
          <p:nvPr>
            <p:ph type="title"/>
          </p:nvPr>
        </p:nvSpPr>
        <p:spPr>
          <a:xfrm>
            <a:off x="2590800" y="762000"/>
            <a:ext cx="5867400" cy="1143000"/>
          </a:xfrm>
          <a:prstGeom prst="rect">
            <a:avLst/>
          </a:prstGeom>
          <a:noFill/>
          <a:ln>
            <a:noFill/>
          </a:ln>
        </p:spPr>
        <p:txBody>
          <a:bodyPr anchorCtr="0" anchor="ctr" bIns="45700" lIns="91425" rIns="91425" tIns="45700">
            <a:noAutofit/>
          </a:bodyPr>
          <a:lstStyle/>
          <a:p>
            <a:pPr indent="0" lvl="0" marL="0" marR="0" rtl="0" algn="ctr">
              <a:lnSpc>
                <a:spcPct val="100000"/>
              </a:lnSpc>
              <a:spcBef>
                <a:spcPts val="0"/>
              </a:spcBef>
              <a:spcAft>
                <a:spcPts val="0"/>
              </a:spcAft>
              <a:buClr>
                <a:srgbClr val="6B7C72"/>
              </a:buClr>
              <a:buSzPct val="25000"/>
              <a:buFont typeface="Arial"/>
              <a:buNone/>
            </a:pPr>
            <a:r>
              <a:rPr b="1" baseline="0" i="0" lang="en-US" sz="3500" u="none" cap="small" strike="noStrike">
                <a:solidFill>
                  <a:schemeClr val="dk1"/>
                </a:solidFill>
                <a:latin typeface="Arial"/>
                <a:ea typeface="Arial"/>
                <a:cs typeface="Arial"/>
                <a:sym typeface="Arial"/>
              </a:rPr>
              <a:t>What to expect…</a:t>
            </a:r>
          </a:p>
        </p:txBody>
      </p:sp>
      <p:pic>
        <p:nvPicPr>
          <p:cNvPr id="215" name="Shape 215"/>
          <p:cNvPicPr preferRelativeResize="0"/>
          <p:nvPr/>
        </p:nvPicPr>
        <p:blipFill rotWithShape="1">
          <a:blip r:embed="rId3">
            <a:alphaModFix/>
          </a:blip>
          <a:srcRect b="0" l="0" r="0" t="0"/>
          <a:stretch/>
        </p:blipFill>
        <p:spPr>
          <a:xfrm>
            <a:off x="6995160" y="5715000"/>
            <a:ext cx="2148839" cy="1142998"/>
          </a:xfrm>
          <a:prstGeom prst="rect">
            <a:avLst/>
          </a:prstGeom>
          <a:noFill/>
          <a:ln>
            <a:noFill/>
          </a:ln>
        </p:spPr>
      </p:pic>
      <p:sp>
        <p:nvSpPr>
          <p:cNvPr id="216" name="Shape 216"/>
          <p:cNvSpPr txBox="1"/>
          <p:nvPr>
            <p:ph idx="1" type="body"/>
          </p:nvPr>
        </p:nvSpPr>
        <p:spPr>
          <a:xfrm>
            <a:off x="1752600" y="2209800"/>
            <a:ext cx="7391399" cy="3886200"/>
          </a:xfrm>
          <a:prstGeom prst="rect">
            <a:avLst/>
          </a:prstGeom>
          <a:noFill/>
          <a:ln>
            <a:noFill/>
          </a:ln>
        </p:spPr>
        <p:txBody>
          <a:bodyPr anchorCtr="0" anchor="t" bIns="45700" lIns="91425" rIns="91425" tIns="45700">
            <a:noAutofit/>
          </a:bodyPr>
          <a:lstStyle/>
          <a:p>
            <a:pPr indent="-342900" lvl="0" marL="342900" marR="0" rtl="0" algn="l">
              <a:spcBef>
                <a:spcPts val="0"/>
              </a:spcBef>
              <a:buClr>
                <a:schemeClr val="dk1"/>
              </a:buClr>
              <a:buSzPct val="100000"/>
              <a:buFont typeface="Arial"/>
              <a:buChar char="•"/>
            </a:pPr>
            <a:r>
              <a:rPr b="0" baseline="0" i="0" lang="en-US" sz="3200" u="none" cap="none" strike="noStrike">
                <a:solidFill>
                  <a:schemeClr val="dk1"/>
                </a:solidFill>
                <a:latin typeface="Calibri"/>
                <a:ea typeface="Calibri"/>
                <a:cs typeface="Calibri"/>
                <a:sym typeface="Calibri"/>
              </a:rPr>
              <a:t>Professional Learning Days</a:t>
            </a:r>
          </a:p>
          <a:p>
            <a:pPr indent="-342900" lvl="0" marL="342900" marR="0" rtl="0" algn="l">
              <a:spcBef>
                <a:spcPts val="640"/>
              </a:spcBef>
              <a:buClr>
                <a:schemeClr val="dk1"/>
              </a:buClr>
              <a:buSzPct val="100000"/>
              <a:buFont typeface="Arial"/>
              <a:buChar char="•"/>
            </a:pPr>
            <a:r>
              <a:rPr b="0" baseline="0" i="0" lang="en-US" sz="3200" u="none" cap="none" strike="noStrike">
                <a:solidFill>
                  <a:schemeClr val="dk1"/>
                </a:solidFill>
                <a:latin typeface="Calibri"/>
                <a:ea typeface="Calibri"/>
                <a:cs typeface="Calibri"/>
                <a:sym typeface="Calibri"/>
              </a:rPr>
              <a:t>Classroom Demonstrations</a:t>
            </a:r>
          </a:p>
          <a:p>
            <a:pPr indent="-342900" lvl="0" marL="342900" marR="0" rtl="0" algn="l">
              <a:spcBef>
                <a:spcPts val="640"/>
              </a:spcBef>
              <a:buClr>
                <a:schemeClr val="dk1"/>
              </a:buClr>
              <a:buSzPct val="100000"/>
              <a:buFont typeface="Arial"/>
              <a:buChar char="•"/>
            </a:pPr>
            <a:r>
              <a:rPr b="0" baseline="0" i="0" lang="en-US" sz="3200" u="none" cap="none" strike="noStrike">
                <a:solidFill>
                  <a:schemeClr val="dk1"/>
                </a:solidFill>
                <a:latin typeface="Calibri"/>
                <a:ea typeface="Calibri"/>
                <a:cs typeface="Calibri"/>
                <a:sym typeface="Calibri"/>
              </a:rPr>
              <a:t>Classroom Co-Teaching</a:t>
            </a:r>
          </a:p>
          <a:p>
            <a:pPr indent="-342900" lvl="0" marL="342900" marR="0" rtl="0" algn="l">
              <a:spcBef>
                <a:spcPts val="640"/>
              </a:spcBef>
              <a:buClr>
                <a:schemeClr val="dk1"/>
              </a:buClr>
              <a:buSzPct val="100000"/>
              <a:buFont typeface="Arial"/>
              <a:buChar char="•"/>
            </a:pPr>
            <a:r>
              <a:rPr b="0" baseline="0" i="0" lang="en-US" sz="3200" u="none" cap="none" strike="noStrike">
                <a:solidFill>
                  <a:schemeClr val="dk1"/>
                </a:solidFill>
                <a:latin typeface="Calibri"/>
                <a:ea typeface="Calibri"/>
                <a:cs typeface="Calibri"/>
                <a:sym typeface="Calibri"/>
              </a:rPr>
              <a:t>Coaching &amp; Mentoring Sessions</a:t>
            </a:r>
          </a:p>
          <a:p>
            <a:pPr indent="-342900" lvl="0" marL="342900" marR="0" rtl="0" algn="l">
              <a:spcBef>
                <a:spcPts val="640"/>
              </a:spcBef>
              <a:buClr>
                <a:schemeClr val="dk1"/>
              </a:buClr>
              <a:buSzPct val="100000"/>
              <a:buFont typeface="Arial"/>
              <a:buChar char="•"/>
            </a:pPr>
            <a:r>
              <a:rPr b="0" baseline="0" i="0" lang="en-US" sz="3200" u="none" cap="none" strike="noStrike">
                <a:solidFill>
                  <a:schemeClr val="dk1"/>
                </a:solidFill>
                <a:latin typeface="Calibri"/>
                <a:ea typeface="Calibri"/>
                <a:cs typeface="Calibri"/>
                <a:sym typeface="Calibri"/>
              </a:rPr>
              <a:t>Co-Planning  of PL and Implementation</a:t>
            </a:r>
          </a:p>
          <a:p>
            <a:pPr indent="-342900" lvl="0" marL="342900" marR="0" rtl="0" algn="l">
              <a:spcBef>
                <a:spcPts val="640"/>
              </a:spcBef>
              <a:buClr>
                <a:schemeClr val="dk1"/>
              </a:buClr>
              <a:buSzPct val="100000"/>
              <a:buFont typeface="Arial"/>
              <a:buChar char="•"/>
            </a:pPr>
            <a:r>
              <a:rPr b="0" baseline="0" i="0" lang="en-US" sz="3200" u="none" cap="none" strike="noStrike">
                <a:solidFill>
                  <a:schemeClr val="dk1"/>
                </a:solidFill>
                <a:latin typeface="Calibri"/>
                <a:ea typeface="Calibri"/>
                <a:cs typeface="Calibri"/>
                <a:sym typeface="Calibri"/>
              </a:rPr>
              <a:t>Curriculum Development</a:t>
            </a:r>
          </a:p>
        </p:txBody>
      </p:sp>
      <p:grpSp>
        <p:nvGrpSpPr>
          <p:cNvPr id="217" name="Shape 217"/>
          <p:cNvGrpSpPr/>
          <p:nvPr/>
        </p:nvGrpSpPr>
        <p:grpSpPr>
          <a:xfrm rot="-938244">
            <a:off x="304800" y="559949"/>
            <a:ext cx="3223960" cy="1456730"/>
            <a:chOff x="457200" y="533400"/>
            <a:chExt cx="3223960" cy="1456729"/>
          </a:xfrm>
        </p:grpSpPr>
        <p:sp>
          <p:nvSpPr>
            <p:cNvPr id="218" name="Shape 218"/>
            <p:cNvSpPr/>
            <p:nvPr/>
          </p:nvSpPr>
          <p:spPr>
            <a:xfrm>
              <a:off x="457200" y="533400"/>
              <a:ext cx="3223960" cy="923329"/>
            </a:xfrm>
            <a:prstGeom prst="rect">
              <a:avLst/>
            </a:prstGeom>
          </p:spPr>
          <p:txBody>
            <a:bodyPr>
              <a:prstTxWarp prst="textPlain"/>
            </a:bodyPr>
            <a:lstStyle/>
            <a:p>
              <a:pPr algn="ctr"/>
              <a:r>
                <a:rPr b="1" i="0">
                  <a:ln cap="flat" cmpd="sng" w="10525">
                    <a:solidFill>
                      <a:srgbClr val="721B10"/>
                    </a:solidFill>
                    <a:prstDash val="solid"/>
                    <a:round/>
                    <a:headEnd len="med" w="med" type="none"/>
                    <a:tailEnd len="med" w="med" type="none"/>
                  </a:ln>
                  <a:gradFill>
                    <a:gsLst>
                      <a:gs pos="0">
                        <a:srgbClr val="EFC7C2"/>
                      </a:gs>
                      <a:gs pos="9000">
                        <a:srgbClr val="F2AAA4"/>
                      </a:gs>
                      <a:gs pos="50000">
                        <a:srgbClr val="430500"/>
                      </a:gs>
                      <a:gs pos="79000">
                        <a:srgbClr val="F2AAA4"/>
                      </a:gs>
                      <a:gs pos="100000">
                        <a:srgbClr val="EFC7C2"/>
                      </a:gs>
                    </a:gsLst>
                    <a:lin ang="5400000" scaled="0"/>
                  </a:gradFill>
                  <a:latin typeface="Arial"/>
                </a:rPr>
                <a:t>Teachers</a:t>
              </a:r>
            </a:p>
          </p:txBody>
        </p:sp>
        <p:sp>
          <p:nvSpPr>
            <p:cNvPr id="219" name="Shape 219"/>
            <p:cNvSpPr/>
            <p:nvPr/>
          </p:nvSpPr>
          <p:spPr>
            <a:xfrm>
              <a:off x="457200" y="1066800"/>
              <a:ext cx="3223960" cy="923329"/>
            </a:xfrm>
            <a:prstGeom prst="rect">
              <a:avLst/>
            </a:prstGeom>
          </p:spPr>
          <p:txBody>
            <a:bodyPr>
              <a:prstTxWarp prst="textPlain"/>
            </a:bodyPr>
            <a:lstStyle/>
            <a:p>
              <a:pPr algn="ctr"/>
              <a:r>
                <a:rPr b="1" i="0">
                  <a:ln cap="flat" cmpd="sng" w="10525">
                    <a:solidFill>
                      <a:srgbClr val="721B10"/>
                    </a:solidFill>
                    <a:prstDash val="solid"/>
                    <a:round/>
                    <a:headEnd len="med" w="med" type="none"/>
                    <a:tailEnd len="med" w="med" type="none"/>
                  </a:ln>
                  <a:gradFill>
                    <a:gsLst>
                      <a:gs pos="0">
                        <a:srgbClr val="EFC7C2"/>
                      </a:gs>
                      <a:gs pos="9000">
                        <a:srgbClr val="F2AAA4"/>
                      </a:gs>
                      <a:gs pos="50000">
                        <a:srgbClr val="430500"/>
                      </a:gs>
                      <a:gs pos="79000">
                        <a:srgbClr val="F2AAA4"/>
                      </a:gs>
                      <a:gs pos="100000">
                        <a:srgbClr val="EFC7C2"/>
                      </a:gs>
                    </a:gsLst>
                    <a:lin ang="5400000" scaled="0"/>
                  </a:gradFill>
                  <a:latin typeface="Arial"/>
                </a:rPr>
                <a:t>Teachers</a:t>
              </a:r>
            </a:p>
          </p:txBody>
        </p:sp>
        <p:sp>
          <p:nvSpPr>
            <p:cNvPr id="220" name="Shape 220"/>
            <p:cNvSpPr/>
            <p:nvPr/>
          </p:nvSpPr>
          <p:spPr>
            <a:xfrm>
              <a:off x="963748" y="838200"/>
              <a:ext cx="2210861" cy="646331"/>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EFC7C2"/>
                </a:buClr>
                <a:buSzPct val="25000"/>
                <a:buFont typeface="Arial"/>
                <a:buNone/>
              </a:pPr>
              <a:r>
                <a:rPr b="1" baseline="0" i="0" lang="en-US" sz="3600" u="none" cap="none" strike="noStrike">
                  <a:solidFill>
                    <a:srgbClr val="EFC7C2"/>
                  </a:solidFill>
                  <a:latin typeface="Arial"/>
                  <a:ea typeface="Arial"/>
                  <a:cs typeface="Arial"/>
                  <a:sym typeface="Arial"/>
                </a:rPr>
                <a:t>Teaching</a:t>
              </a:r>
            </a:p>
          </p:txBody>
        </p:sp>
      </p:grpSp>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5" name="Shape 225"/>
        <p:cNvGrpSpPr/>
        <p:nvPr/>
      </p:nvGrpSpPr>
      <p:grpSpPr>
        <a:xfrm>
          <a:off x="0" y="0"/>
          <a:ext cx="0" cy="0"/>
          <a:chOff x="0" y="0"/>
          <a:chExt cx="0" cy="0"/>
        </a:xfrm>
      </p:grpSpPr>
      <p:sp>
        <p:nvSpPr>
          <p:cNvPr id="226" name="Shape 226"/>
          <p:cNvSpPr txBox="1"/>
          <p:nvPr>
            <p:ph type="title"/>
          </p:nvPr>
        </p:nvSpPr>
        <p:spPr>
          <a:xfrm>
            <a:off x="457200" y="274637"/>
            <a:ext cx="8229600" cy="1143000"/>
          </a:xfrm>
          <a:prstGeom prst="rect">
            <a:avLst/>
          </a:prstGeom>
          <a:noFill/>
          <a:ln>
            <a:noFill/>
          </a:ln>
        </p:spPr>
        <p:txBody>
          <a:bodyPr anchorCtr="0" anchor="ctr" bIns="45700" lIns="91425" rIns="91425" tIns="45700">
            <a:noAutofit/>
          </a:bodyPr>
          <a:lstStyle/>
          <a:p>
            <a:pPr indent="0" lvl="0" marL="0" marR="0" rtl="0" algn="ctr">
              <a:lnSpc>
                <a:spcPct val="100000"/>
              </a:lnSpc>
              <a:spcBef>
                <a:spcPts val="0"/>
              </a:spcBef>
              <a:spcAft>
                <a:spcPts val="0"/>
              </a:spcAft>
              <a:buClr>
                <a:srgbClr val="6B7C72"/>
              </a:buClr>
              <a:buSzPct val="25000"/>
              <a:buFont typeface="Arial"/>
              <a:buNone/>
            </a:pPr>
            <a:r>
              <a:rPr b="0" baseline="0" i="0" lang="en-US" sz="3500" u="none" cap="small" strike="noStrike">
                <a:solidFill>
                  <a:schemeClr val="dk1"/>
                </a:solidFill>
                <a:latin typeface="Arial"/>
                <a:ea typeface="Arial"/>
                <a:cs typeface="Arial"/>
                <a:sym typeface="Arial"/>
              </a:rPr>
              <a:t>Program Expectations</a:t>
            </a:r>
          </a:p>
        </p:txBody>
      </p:sp>
      <p:sp>
        <p:nvSpPr>
          <p:cNvPr id="227" name="Shape 227"/>
          <p:cNvSpPr txBox="1"/>
          <p:nvPr>
            <p:ph idx="1" type="body"/>
          </p:nvPr>
        </p:nvSpPr>
        <p:spPr>
          <a:xfrm>
            <a:off x="381000" y="1752600"/>
            <a:ext cx="8722533" cy="4373700"/>
          </a:xfrm>
          <a:prstGeom prst="rect">
            <a:avLst/>
          </a:prstGeom>
          <a:noFill/>
          <a:ln>
            <a:noFill/>
          </a:ln>
        </p:spPr>
        <p:txBody>
          <a:bodyPr anchorCtr="0" anchor="t" bIns="45700" lIns="91425" rIns="91425" tIns="45700">
            <a:noAutofit/>
          </a:bodyPr>
          <a:lstStyle/>
          <a:p>
            <a:pPr indent="-7619" lvl="0" marL="45720" marR="0" rtl="0" algn="l">
              <a:lnSpc>
                <a:spcPct val="100000"/>
              </a:lnSpc>
              <a:spcBef>
                <a:spcPts val="0"/>
              </a:spcBef>
              <a:spcAft>
                <a:spcPts val="0"/>
              </a:spcAft>
              <a:buClr>
                <a:schemeClr val="accent1"/>
              </a:buClr>
              <a:buSzPct val="25000"/>
              <a:buFont typeface="Arial"/>
              <a:buNone/>
            </a:pPr>
            <a:r>
              <a:rPr b="1" baseline="0" i="0" lang="en-US" sz="2400" u="sng" cap="none" strike="noStrike">
                <a:solidFill>
                  <a:schemeClr val="dk1"/>
                </a:solidFill>
                <a:latin typeface="Arial"/>
                <a:ea typeface="Arial"/>
                <a:cs typeface="Arial"/>
                <a:sym typeface="Arial"/>
              </a:rPr>
              <a:t>Amount of participation in professional development:</a:t>
            </a:r>
          </a:p>
          <a:p>
            <a:pPr indent="-13969" lvl="1" marL="445769" marR="0" rtl="0" algn="l">
              <a:spcBef>
                <a:spcPts val="560"/>
              </a:spcBef>
              <a:buClr>
                <a:schemeClr val="accent1"/>
              </a:buClr>
              <a:buSzPct val="25000"/>
              <a:buFont typeface="Arial"/>
              <a:buNone/>
            </a:pPr>
            <a:r>
              <a:rPr b="1" baseline="0" i="0" lang="en-US" sz="2400" u="none" cap="none" strike="noStrike">
                <a:solidFill>
                  <a:schemeClr val="dk1"/>
                </a:solidFill>
                <a:latin typeface="Arial"/>
                <a:ea typeface="Arial"/>
                <a:cs typeface="Arial"/>
                <a:sym typeface="Arial"/>
              </a:rPr>
              <a:t>45 hours or more </a:t>
            </a:r>
            <a:r>
              <a:rPr b="0" baseline="0" i="0" lang="en-US" sz="2400" u="none" cap="none" strike="noStrike">
                <a:solidFill>
                  <a:schemeClr val="dk1"/>
                </a:solidFill>
                <a:latin typeface="Arial"/>
                <a:ea typeface="Arial"/>
                <a:cs typeface="Arial"/>
                <a:sym typeface="Arial"/>
              </a:rPr>
              <a:t>of professional development </a:t>
            </a:r>
            <a:r>
              <a:rPr b="0" baseline="0" i="1" lang="en-US" sz="2400" u="none" cap="none" strike="noStrike">
                <a:solidFill>
                  <a:schemeClr val="dk1"/>
                </a:solidFill>
                <a:latin typeface="Arial"/>
                <a:ea typeface="Arial"/>
                <a:cs typeface="Arial"/>
                <a:sym typeface="Arial"/>
              </a:rPr>
              <a:t>per ELA teacher</a:t>
            </a:r>
          </a:p>
          <a:p>
            <a:pPr indent="-50800" lvl="0" marL="342900" marR="0" rtl="0" algn="l">
              <a:lnSpc>
                <a:spcPct val="100000"/>
              </a:lnSpc>
              <a:spcBef>
                <a:spcPts val="480"/>
              </a:spcBef>
              <a:spcAft>
                <a:spcPts val="0"/>
              </a:spcAft>
              <a:buClr>
                <a:schemeClr val="accent1"/>
              </a:buClr>
              <a:buFont typeface="Arial"/>
              <a:buNone/>
            </a:pPr>
            <a:r>
              <a:t/>
            </a:r>
            <a:endParaRPr b="0" baseline="0" i="0" sz="2400" u="none" cap="none" strike="noStrike">
              <a:solidFill>
                <a:schemeClr val="dk1"/>
              </a:solidFill>
              <a:latin typeface="Arial"/>
              <a:ea typeface="Arial"/>
              <a:cs typeface="Arial"/>
              <a:sym typeface="Arial"/>
            </a:endParaRPr>
          </a:p>
          <a:p>
            <a:pPr indent="-7619" lvl="0" marL="45720" marR="0" rtl="0" algn="l">
              <a:lnSpc>
                <a:spcPct val="100000"/>
              </a:lnSpc>
              <a:spcBef>
                <a:spcPts val="560"/>
              </a:spcBef>
              <a:spcAft>
                <a:spcPts val="0"/>
              </a:spcAft>
              <a:buClr>
                <a:schemeClr val="accent1"/>
              </a:buClr>
              <a:buSzPct val="25000"/>
              <a:buFont typeface="Arial"/>
              <a:buNone/>
            </a:pPr>
            <a:r>
              <a:rPr b="1" baseline="0" i="0" lang="en-US" sz="2400" u="sng" cap="none" strike="noStrike">
                <a:solidFill>
                  <a:schemeClr val="dk1"/>
                </a:solidFill>
                <a:latin typeface="Arial"/>
                <a:ea typeface="Arial"/>
                <a:cs typeface="Arial"/>
                <a:sym typeface="Arial"/>
              </a:rPr>
              <a:t>Teacher participation</a:t>
            </a:r>
            <a:r>
              <a:rPr b="1" baseline="0" i="0" lang="en-US" sz="2400" u="none" cap="none" strike="noStrike">
                <a:solidFill>
                  <a:schemeClr val="dk1"/>
                </a:solidFill>
                <a:latin typeface="Arial"/>
                <a:ea typeface="Arial"/>
                <a:cs typeface="Arial"/>
                <a:sym typeface="Arial"/>
              </a:rPr>
              <a:t>:</a:t>
            </a:r>
          </a:p>
          <a:p>
            <a:pPr indent="-234950" lvl="1" marL="857250" marR="0" rtl="0" algn="l">
              <a:spcBef>
                <a:spcPts val="560"/>
              </a:spcBef>
              <a:buClr>
                <a:schemeClr val="accent1"/>
              </a:buClr>
              <a:buSzPct val="25000"/>
              <a:buFont typeface="Arial"/>
              <a:buNone/>
            </a:pPr>
            <a:r>
              <a:rPr b="0" baseline="0" i="0" lang="en-US" sz="2400" u="none" cap="none" strike="noStrike">
                <a:solidFill>
                  <a:schemeClr val="dk1"/>
                </a:solidFill>
                <a:latin typeface="Arial"/>
                <a:ea typeface="Arial"/>
                <a:cs typeface="Arial"/>
                <a:sym typeface="Arial"/>
              </a:rPr>
              <a:t>80 - </a:t>
            </a:r>
            <a:r>
              <a:rPr b="1" baseline="0" i="0" lang="en-US" sz="2400" u="none" cap="none" strike="noStrike">
                <a:solidFill>
                  <a:schemeClr val="dk1"/>
                </a:solidFill>
                <a:latin typeface="Arial"/>
                <a:ea typeface="Arial"/>
                <a:cs typeface="Arial"/>
                <a:sym typeface="Arial"/>
              </a:rPr>
              <a:t>100% </a:t>
            </a:r>
            <a:r>
              <a:rPr b="0" baseline="0" i="0" lang="en-US" sz="2400" u="none" cap="none" strike="noStrike">
                <a:solidFill>
                  <a:schemeClr val="dk1"/>
                </a:solidFill>
                <a:latin typeface="Arial"/>
                <a:ea typeface="Arial"/>
                <a:cs typeface="Arial"/>
                <a:sym typeface="Arial"/>
              </a:rPr>
              <a:t>of 7</a:t>
            </a:r>
            <a:r>
              <a:rPr b="0" baseline="30000" i="0" lang="en-US" sz="2400" u="none" cap="none" strike="noStrike">
                <a:solidFill>
                  <a:schemeClr val="dk1"/>
                </a:solidFill>
                <a:latin typeface="Arial"/>
                <a:ea typeface="Arial"/>
                <a:cs typeface="Arial"/>
                <a:sym typeface="Arial"/>
              </a:rPr>
              <a:t>th</a:t>
            </a:r>
            <a:r>
              <a:rPr b="0" baseline="0" i="0" lang="en-US" sz="2400" u="none" cap="none" strike="noStrike">
                <a:solidFill>
                  <a:schemeClr val="dk1"/>
                </a:solidFill>
                <a:latin typeface="Arial"/>
                <a:ea typeface="Arial"/>
                <a:cs typeface="Arial"/>
                <a:sym typeface="Arial"/>
              </a:rPr>
              <a:t>-10</a:t>
            </a:r>
            <a:r>
              <a:rPr b="0" baseline="30000" i="0" lang="en-US" sz="2400" u="none" cap="none" strike="noStrike">
                <a:solidFill>
                  <a:schemeClr val="dk1"/>
                </a:solidFill>
                <a:latin typeface="Arial"/>
                <a:ea typeface="Arial"/>
                <a:cs typeface="Arial"/>
                <a:sym typeface="Arial"/>
              </a:rPr>
              <a:t>th</a:t>
            </a:r>
            <a:r>
              <a:rPr b="0" baseline="0" i="0" lang="en-US" sz="2400" u="none" cap="none" strike="noStrike">
                <a:solidFill>
                  <a:schemeClr val="dk1"/>
                </a:solidFill>
                <a:latin typeface="Arial"/>
                <a:ea typeface="Arial"/>
                <a:cs typeface="Arial"/>
                <a:sym typeface="Arial"/>
              </a:rPr>
              <a:t> grade ELA teachers must participate</a:t>
            </a:r>
          </a:p>
          <a:p>
            <a:pPr indent="-234950" lvl="1" marL="857250" marR="0" rtl="0" algn="l">
              <a:spcBef>
                <a:spcPts val="560"/>
              </a:spcBef>
              <a:buClr>
                <a:schemeClr val="accent1"/>
              </a:buClr>
              <a:buFont typeface="Arial"/>
              <a:buNone/>
            </a:pPr>
            <a:r>
              <a:t/>
            </a:r>
            <a:endParaRPr b="0" baseline="0" i="0" sz="2000" u="none" cap="none" strike="noStrike">
              <a:solidFill>
                <a:schemeClr val="dk1"/>
              </a:solidFill>
              <a:latin typeface="Arial"/>
              <a:ea typeface="Arial"/>
              <a:cs typeface="Arial"/>
              <a:sym typeface="Arial"/>
            </a:endParaRPr>
          </a:p>
          <a:p>
            <a:pPr indent="-50800" lvl="0" marL="342900" marR="0" rtl="0" algn="l">
              <a:lnSpc>
                <a:spcPct val="100000"/>
              </a:lnSpc>
              <a:spcBef>
                <a:spcPts val="480"/>
              </a:spcBef>
              <a:spcAft>
                <a:spcPts val="0"/>
              </a:spcAft>
              <a:buClr>
                <a:schemeClr val="accent1"/>
              </a:buClr>
              <a:buFont typeface="Arial"/>
              <a:buNone/>
            </a:pPr>
            <a:r>
              <a:t/>
            </a:r>
            <a:endParaRPr b="0" baseline="0" i="0" sz="2400" u="none" cap="none" strike="noStrike">
              <a:solidFill>
                <a:schemeClr val="dk1"/>
              </a:solidFill>
              <a:latin typeface="Arial"/>
              <a:ea typeface="Arial"/>
              <a:cs typeface="Arial"/>
              <a:sym typeface="Arial"/>
            </a:endParaRPr>
          </a:p>
        </p:txBody>
      </p:sp>
      <p:pic>
        <p:nvPicPr>
          <p:cNvPr id="228" name="Shape 228"/>
          <p:cNvPicPr preferRelativeResize="0"/>
          <p:nvPr/>
        </p:nvPicPr>
        <p:blipFill rotWithShape="1">
          <a:blip r:embed="rId3">
            <a:alphaModFix/>
          </a:blip>
          <a:srcRect b="0" l="0" r="0" t="0"/>
          <a:stretch/>
        </p:blipFill>
        <p:spPr>
          <a:xfrm>
            <a:off x="6995160" y="5715000"/>
            <a:ext cx="2148839" cy="1142998"/>
          </a:xfrm>
          <a:prstGeom prst="rect">
            <a:avLst/>
          </a:prstGeom>
          <a:noFill/>
          <a:ln>
            <a:noFill/>
          </a:ln>
        </p:spPr>
      </p:pic>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33" name="Shape 233"/>
        <p:cNvGrpSpPr/>
        <p:nvPr/>
      </p:nvGrpSpPr>
      <p:grpSpPr>
        <a:xfrm>
          <a:off x="0" y="0"/>
          <a:ext cx="0" cy="0"/>
          <a:chOff x="0" y="0"/>
          <a:chExt cx="0" cy="0"/>
        </a:xfrm>
      </p:grpSpPr>
      <p:sp>
        <p:nvSpPr>
          <p:cNvPr id="234" name="Shape 234"/>
          <p:cNvSpPr txBox="1"/>
          <p:nvPr>
            <p:ph type="title"/>
          </p:nvPr>
        </p:nvSpPr>
        <p:spPr>
          <a:xfrm>
            <a:off x="421100" y="970550"/>
            <a:ext cx="3921000" cy="3768599"/>
          </a:xfrm>
          <a:prstGeom prst="rect">
            <a:avLst/>
          </a:prstGeom>
          <a:noFill/>
          <a:ln>
            <a:noFill/>
          </a:ln>
        </p:spPr>
        <p:txBody>
          <a:bodyPr anchorCtr="0" anchor="ctr" bIns="45700" lIns="91425" rIns="91425" tIns="45700">
            <a:noAutofit/>
          </a:bodyPr>
          <a:lstStyle/>
          <a:p>
            <a:pPr indent="0" lvl="0" marL="0" marR="0" rtl="0" algn="l">
              <a:spcBef>
                <a:spcPts val="0"/>
              </a:spcBef>
              <a:buClr>
                <a:schemeClr val="dk1"/>
              </a:buClr>
              <a:buSzPct val="25000"/>
              <a:buFont typeface="Calibri"/>
              <a:buNone/>
            </a:pPr>
            <a:r>
              <a:rPr b="0" baseline="0" i="0" lang="en-US" sz="3950" u="none" cap="none" strike="noStrike">
                <a:solidFill>
                  <a:schemeClr val="dk1"/>
                </a:solidFill>
                <a:latin typeface="Calibri"/>
                <a:ea typeface="Calibri"/>
                <a:cs typeface="Calibri"/>
                <a:sym typeface="Calibri"/>
              </a:rPr>
              <a:t>What do other teachers have to say about this work?</a:t>
            </a:r>
          </a:p>
        </p:txBody>
      </p:sp>
      <p:pic>
        <p:nvPicPr>
          <p:cNvPr id="235" name="Shape 235"/>
          <p:cNvPicPr preferRelativeResize="0"/>
          <p:nvPr/>
        </p:nvPicPr>
        <p:blipFill rotWithShape="1">
          <a:blip r:embed="rId3">
            <a:alphaModFix/>
          </a:blip>
          <a:srcRect b="0" l="0" r="0" t="0"/>
          <a:stretch/>
        </p:blipFill>
        <p:spPr>
          <a:xfrm>
            <a:off x="7162800" y="5804171"/>
            <a:ext cx="1981199" cy="1053829"/>
          </a:xfrm>
          <a:prstGeom prst="rect">
            <a:avLst/>
          </a:prstGeom>
          <a:noFill/>
          <a:ln>
            <a:noFill/>
          </a:ln>
        </p:spPr>
      </p:pic>
      <p:pic>
        <p:nvPicPr>
          <p:cNvPr id="236" name="Shape 236"/>
          <p:cNvPicPr preferRelativeResize="0"/>
          <p:nvPr/>
        </p:nvPicPr>
        <p:blipFill>
          <a:blip r:embed="rId4">
            <a:alphaModFix/>
          </a:blip>
          <a:stretch>
            <a:fillRect/>
          </a:stretch>
        </p:blipFill>
        <p:spPr>
          <a:xfrm rot="-2694032">
            <a:off x="3127524" y="1927550"/>
            <a:ext cx="5524499" cy="3676649"/>
          </a:xfrm>
          <a:prstGeom prst="rect">
            <a:avLst/>
          </a:prstGeom>
          <a:noFill/>
          <a:ln>
            <a:noFill/>
          </a:ln>
        </p:spPr>
      </p:pic>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2" name="Shape 72"/>
        <p:cNvGrpSpPr/>
        <p:nvPr/>
      </p:nvGrpSpPr>
      <p:grpSpPr>
        <a:xfrm>
          <a:off x="0" y="0"/>
          <a:ext cx="0" cy="0"/>
          <a:chOff x="0" y="0"/>
          <a:chExt cx="0" cy="0"/>
        </a:xfrm>
      </p:grpSpPr>
      <p:sp>
        <p:nvSpPr>
          <p:cNvPr id="73" name="Shape 73"/>
          <p:cNvSpPr txBox="1"/>
          <p:nvPr>
            <p:ph type="title"/>
          </p:nvPr>
        </p:nvSpPr>
        <p:spPr>
          <a:xfrm>
            <a:off x="457200" y="274637"/>
            <a:ext cx="8229600" cy="1143000"/>
          </a:xfrm>
          <a:prstGeom prst="rect">
            <a:avLst/>
          </a:prstGeom>
        </p:spPr>
        <p:txBody>
          <a:bodyPr anchorCtr="0" anchor="ctr" bIns="91425" lIns="91425" rIns="91425" tIns="91425">
            <a:noAutofit/>
          </a:bodyPr>
          <a:lstStyle/>
          <a:p>
            <a:pPr>
              <a:spcBef>
                <a:spcPts val="0"/>
              </a:spcBef>
              <a:buNone/>
            </a:pPr>
            <a:r>
              <a:t/>
            </a:r>
            <a:endParaRPr/>
          </a:p>
        </p:txBody>
      </p:sp>
      <p:sp>
        <p:nvSpPr>
          <p:cNvPr id="74" name="Shape 74"/>
          <p:cNvSpPr txBox="1"/>
          <p:nvPr>
            <p:ph idx="1" type="body"/>
          </p:nvPr>
        </p:nvSpPr>
        <p:spPr>
          <a:xfrm>
            <a:off x="2988200" y="2960350"/>
            <a:ext cx="5957700" cy="3434999"/>
          </a:xfrm>
          <a:prstGeom prst="rect">
            <a:avLst/>
          </a:prstGeom>
        </p:spPr>
        <p:txBody>
          <a:bodyPr anchorCtr="0" anchor="t" bIns="91425" lIns="91425" rIns="91425" tIns="91425">
            <a:noAutofit/>
          </a:bodyPr>
          <a:lstStyle/>
          <a:p>
            <a:pPr rtl="0">
              <a:spcBef>
                <a:spcPts val="0"/>
              </a:spcBef>
              <a:buNone/>
            </a:pPr>
            <a:r>
              <a:t/>
            </a:r>
            <a:endParaRPr/>
          </a:p>
          <a:p>
            <a:pPr rtl="0">
              <a:spcBef>
                <a:spcPts val="0"/>
              </a:spcBef>
              <a:buNone/>
            </a:pPr>
            <a:r>
              <a:t/>
            </a:r>
            <a:endParaRPr/>
          </a:p>
          <a:p>
            <a:pPr rtl="0">
              <a:spcBef>
                <a:spcPts val="0"/>
              </a:spcBef>
              <a:buNone/>
            </a:pPr>
            <a:r>
              <a:rPr b="1" lang="en-US" sz="4800">
                <a:latin typeface="Impact"/>
                <a:ea typeface="Impact"/>
                <a:cs typeface="Impact"/>
                <a:sym typeface="Impact"/>
              </a:rPr>
              <a:t>Steering Committee:</a:t>
            </a:r>
          </a:p>
          <a:p>
            <a:pPr rtl="0">
              <a:spcBef>
                <a:spcPts val="0"/>
              </a:spcBef>
              <a:buNone/>
            </a:pPr>
            <a:r>
              <a:rPr b="1" lang="en-US"/>
              <a:t>Bryan, Chip, Courtney, Judi</a:t>
            </a:r>
          </a:p>
          <a:p>
            <a:pPr>
              <a:spcBef>
                <a:spcPts val="0"/>
              </a:spcBef>
              <a:buNone/>
            </a:pPr>
            <a:r>
              <a:t/>
            </a:r>
            <a:endParaRPr/>
          </a:p>
        </p:txBody>
      </p:sp>
      <p:pic>
        <p:nvPicPr>
          <p:cNvPr id="75" name="Shape 75"/>
          <p:cNvPicPr preferRelativeResize="0"/>
          <p:nvPr/>
        </p:nvPicPr>
        <p:blipFill>
          <a:blip r:embed="rId3">
            <a:alphaModFix/>
          </a:blip>
          <a:stretch>
            <a:fillRect/>
          </a:stretch>
        </p:blipFill>
        <p:spPr>
          <a:xfrm>
            <a:off x="152375" y="50325"/>
            <a:ext cx="6759651" cy="4227800"/>
          </a:xfrm>
          <a:prstGeom prst="rect">
            <a:avLst/>
          </a:prstGeom>
          <a:noFill/>
          <a:ln>
            <a:noFill/>
          </a:ln>
        </p:spPr>
      </p:pic>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41" name="Shape 241"/>
        <p:cNvGrpSpPr/>
        <p:nvPr/>
      </p:nvGrpSpPr>
      <p:grpSpPr>
        <a:xfrm>
          <a:off x="0" y="0"/>
          <a:ext cx="0" cy="0"/>
          <a:chOff x="0" y="0"/>
          <a:chExt cx="0" cy="0"/>
        </a:xfrm>
      </p:grpSpPr>
      <p:sp>
        <p:nvSpPr>
          <p:cNvPr id="242" name="Shape 242"/>
          <p:cNvSpPr txBox="1"/>
          <p:nvPr>
            <p:ph type="title"/>
          </p:nvPr>
        </p:nvSpPr>
        <p:spPr>
          <a:xfrm>
            <a:off x="457200" y="274637"/>
            <a:ext cx="8229600" cy="1143000"/>
          </a:xfrm>
          <a:prstGeom prst="rect">
            <a:avLst/>
          </a:prstGeom>
          <a:noFill/>
          <a:ln>
            <a:noFill/>
          </a:ln>
        </p:spPr>
        <p:txBody>
          <a:bodyPr anchorCtr="0" anchor="ctr" bIns="45700" lIns="91425" rIns="91425" tIns="45700">
            <a:noAutofit/>
          </a:bodyPr>
          <a:lstStyle/>
          <a:p>
            <a:pPr indent="0" lvl="0" marL="0" marR="0" rtl="0" algn="ctr">
              <a:spcBef>
                <a:spcPts val="0"/>
              </a:spcBef>
              <a:buClr>
                <a:schemeClr val="dk1"/>
              </a:buClr>
              <a:buSzPct val="25000"/>
              <a:buFont typeface="Calibri"/>
              <a:buNone/>
            </a:pPr>
            <a:r>
              <a:rPr b="0" baseline="0" i="0" lang="en-US" sz="4400" u="none" cap="none" strike="noStrike">
                <a:solidFill>
                  <a:schemeClr val="dk1"/>
                </a:solidFill>
                <a:latin typeface="Calibri"/>
                <a:ea typeface="Calibri"/>
                <a:cs typeface="Calibri"/>
                <a:sym typeface="Calibri"/>
              </a:rPr>
              <a:t>Let’s Take a Break!</a:t>
            </a:r>
          </a:p>
        </p:txBody>
      </p:sp>
      <p:pic>
        <p:nvPicPr>
          <p:cNvPr id="243" name="Shape 243"/>
          <p:cNvPicPr preferRelativeResize="0"/>
          <p:nvPr>
            <p:ph idx="1" type="body"/>
          </p:nvPr>
        </p:nvPicPr>
        <p:blipFill rotWithShape="1">
          <a:blip r:embed="rId3">
            <a:alphaModFix/>
          </a:blip>
          <a:srcRect b="0" l="0" r="0" t="0"/>
          <a:stretch/>
        </p:blipFill>
        <p:spPr>
          <a:xfrm>
            <a:off x="2971800" y="1600200"/>
            <a:ext cx="3571874" cy="3429000"/>
          </a:xfrm>
          <a:prstGeom prst="rect">
            <a:avLst/>
          </a:prstGeom>
          <a:noFill/>
          <a:ln>
            <a:noFill/>
          </a:ln>
        </p:spPr>
      </p:pic>
      <p:pic>
        <p:nvPicPr>
          <p:cNvPr id="244" name="Shape 244"/>
          <p:cNvPicPr preferRelativeResize="0"/>
          <p:nvPr/>
        </p:nvPicPr>
        <p:blipFill rotWithShape="1">
          <a:blip r:embed="rId4">
            <a:alphaModFix/>
          </a:blip>
          <a:srcRect b="0" l="0" r="0" t="0"/>
          <a:stretch/>
        </p:blipFill>
        <p:spPr>
          <a:xfrm>
            <a:off x="7162800" y="5804171"/>
            <a:ext cx="1981199" cy="1053829"/>
          </a:xfrm>
          <a:prstGeom prst="rect">
            <a:avLst/>
          </a:prstGeom>
          <a:noFill/>
          <a:ln>
            <a:noFill/>
          </a:ln>
        </p:spPr>
      </p:pic>
    </p:spTree>
  </p:cSld>
  <p:clrMapOvr>
    <a:masterClrMapping/>
  </p:clrMapOvr>
  <p:transition spd="slow">
    <p:cut/>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49" name="Shape 249"/>
        <p:cNvGrpSpPr/>
        <p:nvPr/>
      </p:nvGrpSpPr>
      <p:grpSpPr>
        <a:xfrm>
          <a:off x="0" y="0"/>
          <a:ext cx="0" cy="0"/>
          <a:chOff x="0" y="0"/>
          <a:chExt cx="0" cy="0"/>
        </a:xfrm>
      </p:grpSpPr>
      <p:sp>
        <p:nvSpPr>
          <p:cNvPr id="250" name="Shape 250"/>
          <p:cNvSpPr/>
          <p:nvPr/>
        </p:nvSpPr>
        <p:spPr>
          <a:xfrm>
            <a:off x="575375" y="538250"/>
            <a:ext cx="8018099" cy="5939399"/>
          </a:xfrm>
          <a:prstGeom prst="roundRect">
            <a:avLst>
              <a:gd fmla="val 16667" name="adj"/>
            </a:avLst>
          </a:prstGeom>
          <a:solidFill>
            <a:srgbClr val="CCCCCC"/>
          </a:solidFill>
          <a:ln cap="flat" cmpd="sng" w="38100">
            <a:solidFill>
              <a:schemeClr val="dk2"/>
            </a:solidFill>
            <a:prstDash val="solid"/>
            <a:round/>
            <a:headEnd len="med" w="med" type="none"/>
            <a:tailEnd len="med" w="med" type="none"/>
          </a:ln>
        </p:spPr>
        <p:txBody>
          <a:bodyPr anchorCtr="0" anchor="ctr" bIns="91425" lIns="91425" rIns="91425" tIns="91425">
            <a:noAutofit/>
          </a:bodyPr>
          <a:lstStyle/>
          <a:p>
            <a:pPr>
              <a:spcBef>
                <a:spcPts val="0"/>
              </a:spcBef>
              <a:buNone/>
            </a:pPr>
            <a:r>
              <a:t/>
            </a:r>
            <a:endParaRPr/>
          </a:p>
        </p:txBody>
      </p:sp>
      <p:sp>
        <p:nvSpPr>
          <p:cNvPr id="251" name="Shape 251"/>
          <p:cNvSpPr txBox="1"/>
          <p:nvPr/>
        </p:nvSpPr>
        <p:spPr>
          <a:xfrm>
            <a:off x="937300" y="881600"/>
            <a:ext cx="7294200" cy="5298899"/>
          </a:xfrm>
          <a:prstGeom prst="rect">
            <a:avLst/>
          </a:prstGeom>
          <a:noFill/>
          <a:ln>
            <a:noFill/>
          </a:ln>
        </p:spPr>
        <p:txBody>
          <a:bodyPr anchorCtr="0" anchor="t" bIns="91425" lIns="91425" rIns="91425" tIns="91425">
            <a:noAutofit/>
          </a:bodyPr>
          <a:lstStyle/>
          <a:p>
            <a:pPr rtl="0" algn="ctr">
              <a:spcBef>
                <a:spcPts val="0"/>
              </a:spcBef>
              <a:buNone/>
            </a:pPr>
            <a:r>
              <a:t/>
            </a:r>
            <a:endParaRPr b="1" sz="4800">
              <a:latin typeface="Corsiva"/>
              <a:ea typeface="Corsiva"/>
              <a:cs typeface="Corsiva"/>
              <a:sym typeface="Corsiva"/>
            </a:endParaRPr>
          </a:p>
          <a:p>
            <a:pPr rtl="0" algn="ctr">
              <a:spcBef>
                <a:spcPts val="0"/>
              </a:spcBef>
              <a:buNone/>
            </a:pPr>
            <a:r>
              <a:rPr b="1" lang="en-US" sz="4800">
                <a:latin typeface="Corsiva"/>
                <a:ea typeface="Corsiva"/>
                <a:cs typeface="Corsiva"/>
                <a:sym typeface="Corsiva"/>
              </a:rPr>
              <a:t>I don’t know what it is,</a:t>
            </a:r>
            <a:br>
              <a:rPr b="1" lang="en-US" sz="4800">
                <a:latin typeface="Corsiva"/>
                <a:ea typeface="Corsiva"/>
                <a:cs typeface="Corsiva"/>
                <a:sym typeface="Corsiva"/>
              </a:rPr>
            </a:br>
            <a:r>
              <a:rPr b="1" lang="en-US" sz="4800">
                <a:latin typeface="Corsiva"/>
                <a:ea typeface="Corsiva"/>
                <a:cs typeface="Corsiva"/>
                <a:sym typeface="Corsiva"/>
              </a:rPr>
              <a:t>but you got to do it.</a:t>
            </a:r>
          </a:p>
          <a:p>
            <a:pPr rtl="0" algn="ctr">
              <a:spcBef>
                <a:spcPts val="0"/>
              </a:spcBef>
              <a:buNone/>
            </a:pPr>
            <a:r>
              <a:rPr b="1" lang="en-US" sz="4800">
                <a:latin typeface="Corsiva"/>
                <a:ea typeface="Corsiva"/>
                <a:cs typeface="Corsiva"/>
                <a:sym typeface="Corsiva"/>
              </a:rPr>
              <a:t>I don’t know where to go</a:t>
            </a:r>
            <a:br>
              <a:rPr b="1" lang="en-US" sz="4800">
                <a:latin typeface="Corsiva"/>
                <a:ea typeface="Corsiva"/>
                <a:cs typeface="Corsiva"/>
                <a:sym typeface="Corsiva"/>
              </a:rPr>
            </a:br>
            <a:r>
              <a:rPr b="1" lang="en-US" sz="4800">
                <a:latin typeface="Corsiva"/>
                <a:ea typeface="Corsiva"/>
                <a:cs typeface="Corsiva"/>
                <a:sym typeface="Corsiva"/>
              </a:rPr>
              <a:t>but you got to be there.</a:t>
            </a:r>
          </a:p>
          <a:p>
            <a:pPr algn="r">
              <a:spcBef>
                <a:spcPts val="0"/>
              </a:spcBef>
              <a:buNone/>
            </a:pPr>
            <a:r>
              <a:rPr b="1" lang="en-US" sz="2400">
                <a:latin typeface="Corsiva"/>
                <a:ea typeface="Corsiva"/>
                <a:cs typeface="Corsiva"/>
                <a:sym typeface="Corsiva"/>
              </a:rPr>
              <a:t>Rufus Wainwright   </a:t>
            </a:r>
          </a:p>
        </p:txBody>
      </p:sp>
    </p:spTree>
  </p:cSld>
  <p:clrMapOvr>
    <a:masterClrMapping/>
  </p:clrMapOvr>
  <p:transition spd="slow">
    <p:cut/>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56" name="Shape 256"/>
        <p:cNvGrpSpPr/>
        <p:nvPr/>
      </p:nvGrpSpPr>
      <p:grpSpPr>
        <a:xfrm>
          <a:off x="0" y="0"/>
          <a:ext cx="0" cy="0"/>
          <a:chOff x="0" y="0"/>
          <a:chExt cx="0" cy="0"/>
        </a:xfrm>
      </p:grpSpPr>
      <p:sp>
        <p:nvSpPr>
          <p:cNvPr id="257" name="Shape 257"/>
          <p:cNvSpPr txBox="1"/>
          <p:nvPr>
            <p:ph type="title"/>
          </p:nvPr>
        </p:nvSpPr>
        <p:spPr>
          <a:xfrm>
            <a:off x="457200" y="274637"/>
            <a:ext cx="8229600" cy="1143000"/>
          </a:xfrm>
          <a:prstGeom prst="rect">
            <a:avLst/>
          </a:prstGeom>
          <a:noFill/>
          <a:ln>
            <a:noFill/>
          </a:ln>
        </p:spPr>
        <p:txBody>
          <a:bodyPr anchorCtr="0" anchor="ctr" bIns="45700" lIns="91425" rIns="91425" tIns="45700">
            <a:noAutofit/>
          </a:bodyPr>
          <a:lstStyle/>
          <a:p>
            <a:pPr indent="0" lvl="0" marL="0" marR="0" rtl="0" algn="ctr">
              <a:spcBef>
                <a:spcPts val="0"/>
              </a:spcBef>
              <a:buClr>
                <a:schemeClr val="dk1"/>
              </a:buClr>
              <a:buSzPct val="25000"/>
              <a:buFont typeface="Calibri"/>
              <a:buNone/>
            </a:pPr>
            <a:r>
              <a:rPr b="0" baseline="0" i="0" lang="en-US" sz="4400" u="none" cap="none" strike="noStrike">
                <a:solidFill>
                  <a:schemeClr val="dk1"/>
                </a:solidFill>
                <a:latin typeface="Calibri"/>
                <a:ea typeface="Calibri"/>
                <a:cs typeface="Calibri"/>
                <a:sym typeface="Calibri"/>
              </a:rPr>
              <a:t>The Language of Argument</a:t>
            </a:r>
          </a:p>
        </p:txBody>
      </p:sp>
      <p:sp>
        <p:nvSpPr>
          <p:cNvPr id="258" name="Shape 258"/>
          <p:cNvSpPr txBox="1"/>
          <p:nvPr>
            <p:ph idx="1" type="body"/>
          </p:nvPr>
        </p:nvSpPr>
        <p:spPr>
          <a:xfrm>
            <a:off x="457200" y="1600200"/>
            <a:ext cx="8229600" cy="4525963"/>
          </a:xfrm>
          <a:prstGeom prst="rect">
            <a:avLst/>
          </a:prstGeom>
          <a:noFill/>
          <a:ln>
            <a:noFill/>
          </a:ln>
        </p:spPr>
        <p:txBody>
          <a:bodyPr anchorCtr="0" anchor="t" bIns="45700" lIns="91425" rIns="91425" tIns="45700">
            <a:noAutofit/>
          </a:bodyPr>
          <a:lstStyle/>
          <a:p>
            <a:pPr indent="-342900" lvl="0" marL="342900" marR="0" rtl="0" algn="l">
              <a:spcBef>
                <a:spcPts val="0"/>
              </a:spcBef>
              <a:buClr>
                <a:schemeClr val="dk1"/>
              </a:buClr>
              <a:buFont typeface="Arial"/>
              <a:buNone/>
            </a:pPr>
            <a:r>
              <a:t/>
            </a:r>
            <a:endParaRPr b="0" baseline="0" i="0" sz="3200" u="none" cap="none" strike="noStrike">
              <a:solidFill>
                <a:schemeClr val="dk1"/>
              </a:solidFill>
              <a:latin typeface="Calibri"/>
              <a:ea typeface="Calibri"/>
              <a:cs typeface="Calibri"/>
              <a:sym typeface="Calibri"/>
            </a:endParaRPr>
          </a:p>
        </p:txBody>
      </p:sp>
      <p:pic>
        <p:nvPicPr>
          <p:cNvPr id="259" name="Shape 259"/>
          <p:cNvPicPr preferRelativeResize="0"/>
          <p:nvPr/>
        </p:nvPicPr>
        <p:blipFill rotWithShape="1">
          <a:blip r:embed="rId3">
            <a:alphaModFix/>
          </a:blip>
          <a:srcRect b="0" l="0" r="0" t="0"/>
          <a:stretch/>
        </p:blipFill>
        <p:spPr>
          <a:xfrm>
            <a:off x="1219200" y="-76200"/>
            <a:ext cx="6934199" cy="6934199"/>
          </a:xfrm>
          <a:prstGeom prst="rect">
            <a:avLst/>
          </a:prstGeom>
          <a:noFill/>
          <a:ln>
            <a:noFill/>
          </a:ln>
        </p:spPr>
      </p:pic>
      <p:sp>
        <p:nvSpPr>
          <p:cNvPr id="260" name="Shape 260"/>
          <p:cNvSpPr txBox="1"/>
          <p:nvPr/>
        </p:nvSpPr>
        <p:spPr>
          <a:xfrm>
            <a:off x="2057400" y="2929234"/>
            <a:ext cx="5029199" cy="461664"/>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Arial"/>
              <a:buNone/>
            </a:pPr>
            <a:r>
              <a:rPr b="1" baseline="0" i="0" lang="en-US" sz="2400" u="none" cap="none" strike="noStrike">
                <a:solidFill>
                  <a:srgbClr val="000000"/>
                </a:solidFill>
                <a:latin typeface="Arial"/>
                <a:ea typeface="Arial"/>
                <a:cs typeface="Arial"/>
                <a:sym typeface="Arial"/>
              </a:rPr>
              <a:t>The Language of Argument</a:t>
            </a:r>
          </a:p>
        </p:txBody>
      </p:sp>
    </p:spTree>
  </p:cSld>
  <p:clrMapOvr>
    <a:masterClrMapping/>
  </p:clrMapOvr>
  <p:transition spd="slow">
    <p:cut/>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65" name="Shape 265"/>
        <p:cNvGrpSpPr/>
        <p:nvPr/>
      </p:nvGrpSpPr>
      <p:grpSpPr>
        <a:xfrm>
          <a:off x="0" y="0"/>
          <a:ext cx="0" cy="0"/>
          <a:chOff x="0" y="0"/>
          <a:chExt cx="0" cy="0"/>
        </a:xfrm>
      </p:grpSpPr>
      <p:sp>
        <p:nvSpPr>
          <p:cNvPr id="266" name="Shape 266"/>
          <p:cNvSpPr txBox="1"/>
          <p:nvPr>
            <p:ph type="title"/>
          </p:nvPr>
        </p:nvSpPr>
        <p:spPr>
          <a:xfrm>
            <a:off x="1981200" y="609600"/>
            <a:ext cx="6172199" cy="1143000"/>
          </a:xfrm>
          <a:prstGeom prst="rect">
            <a:avLst/>
          </a:prstGeom>
          <a:noFill/>
          <a:ln>
            <a:noFill/>
          </a:ln>
        </p:spPr>
        <p:txBody>
          <a:bodyPr anchorCtr="0" anchor="ctr" bIns="45700" lIns="91425" rIns="91425" tIns="45700">
            <a:noAutofit/>
          </a:bodyPr>
          <a:lstStyle/>
          <a:p>
            <a:pPr indent="0" lvl="0" marL="0" marR="0" rtl="0" algn="ctr">
              <a:spcBef>
                <a:spcPts val="0"/>
              </a:spcBef>
              <a:buClr>
                <a:schemeClr val="dk1"/>
              </a:buClr>
              <a:buSzPct val="25000"/>
              <a:buFont typeface="Calibri"/>
              <a:buNone/>
            </a:pPr>
            <a:r>
              <a:rPr b="1" baseline="0" i="0" lang="en-US" sz="4400" u="none" cap="none" strike="noStrike">
                <a:solidFill>
                  <a:schemeClr val="dk1"/>
                </a:solidFill>
                <a:latin typeface="Calibri"/>
                <a:ea typeface="Calibri"/>
                <a:cs typeface="Calibri"/>
                <a:sym typeface="Calibri"/>
              </a:rPr>
              <a:t>Needs Assessment</a:t>
            </a:r>
          </a:p>
        </p:txBody>
      </p:sp>
      <p:sp>
        <p:nvSpPr>
          <p:cNvPr id="267" name="Shape 267"/>
          <p:cNvSpPr txBox="1"/>
          <p:nvPr>
            <p:ph idx="1" type="body"/>
          </p:nvPr>
        </p:nvSpPr>
        <p:spPr>
          <a:xfrm>
            <a:off x="762000" y="2636836"/>
            <a:ext cx="8229600" cy="3230563"/>
          </a:xfrm>
          <a:prstGeom prst="rect">
            <a:avLst/>
          </a:prstGeom>
          <a:noFill/>
          <a:ln>
            <a:noFill/>
          </a:ln>
        </p:spPr>
        <p:txBody>
          <a:bodyPr anchorCtr="0" anchor="t" bIns="45700" lIns="91425" rIns="91425" tIns="45700">
            <a:noAutofit/>
          </a:bodyPr>
          <a:lstStyle/>
          <a:p>
            <a:pPr indent="-342900" lvl="1" marL="342900" marR="0" rtl="0" algn="l">
              <a:spcBef>
                <a:spcPts val="0"/>
              </a:spcBef>
              <a:buClr>
                <a:schemeClr val="dk1"/>
              </a:buClr>
              <a:buSzPct val="25000"/>
              <a:buFont typeface="Arial"/>
              <a:buNone/>
            </a:pPr>
            <a:r>
              <a:rPr b="0" baseline="0" i="0" lang="en-US" sz="2800" u="none" cap="none" strike="noStrike">
                <a:solidFill>
                  <a:schemeClr val="dk1"/>
                </a:solidFill>
                <a:latin typeface="Calibri"/>
                <a:ea typeface="Calibri"/>
                <a:cs typeface="Calibri"/>
                <a:sym typeface="Calibri"/>
              </a:rPr>
              <a:t> </a:t>
            </a:r>
            <a:r>
              <a:rPr b="0" baseline="0" i="0" lang="en-US" sz="3200" u="none" cap="none" strike="noStrike">
                <a:solidFill>
                  <a:schemeClr val="dk1"/>
                </a:solidFill>
                <a:latin typeface="Arial"/>
                <a:ea typeface="Arial"/>
                <a:cs typeface="Arial"/>
                <a:sym typeface="Arial"/>
              </a:rPr>
              <a:t>Determine the needs of Branson students and teachers in regards to college-ready writing </a:t>
            </a:r>
          </a:p>
          <a:p>
            <a:pPr indent="-342900" lvl="0" marL="342900" marR="0" rtl="0" algn="l">
              <a:spcBef>
                <a:spcPts val="640"/>
              </a:spcBef>
              <a:buClr>
                <a:schemeClr val="dk1"/>
              </a:buClr>
              <a:buFont typeface="Arial"/>
              <a:buNone/>
            </a:pPr>
            <a:r>
              <a:t/>
            </a:r>
            <a:endParaRPr b="0" baseline="0" i="0" sz="3200" u="none" cap="none" strike="noStrike">
              <a:solidFill>
                <a:schemeClr val="dk1"/>
              </a:solidFill>
              <a:latin typeface="Calibri"/>
              <a:ea typeface="Calibri"/>
              <a:cs typeface="Calibri"/>
              <a:sym typeface="Calibri"/>
            </a:endParaRPr>
          </a:p>
        </p:txBody>
      </p:sp>
      <p:pic>
        <p:nvPicPr>
          <p:cNvPr id="268" name="Shape 268"/>
          <p:cNvPicPr preferRelativeResize="0"/>
          <p:nvPr/>
        </p:nvPicPr>
        <p:blipFill rotWithShape="1">
          <a:blip r:embed="rId3">
            <a:alphaModFix/>
          </a:blip>
          <a:srcRect b="0" l="0" r="0" t="0"/>
          <a:stretch/>
        </p:blipFill>
        <p:spPr>
          <a:xfrm>
            <a:off x="304800" y="0"/>
            <a:ext cx="2590800" cy="2590800"/>
          </a:xfrm>
          <a:prstGeom prst="rect">
            <a:avLst/>
          </a:prstGeom>
          <a:noFill/>
          <a:ln>
            <a:noFill/>
          </a:ln>
        </p:spPr>
      </p:pic>
      <p:pic>
        <p:nvPicPr>
          <p:cNvPr id="269" name="Shape 269"/>
          <p:cNvPicPr preferRelativeResize="0"/>
          <p:nvPr/>
        </p:nvPicPr>
        <p:blipFill rotWithShape="1">
          <a:blip r:embed="rId4">
            <a:alphaModFix/>
          </a:blip>
          <a:srcRect b="0" l="0" r="0" t="0"/>
          <a:stretch/>
        </p:blipFill>
        <p:spPr>
          <a:xfrm>
            <a:off x="7162800" y="5804171"/>
            <a:ext cx="1981199" cy="1053829"/>
          </a:xfrm>
          <a:prstGeom prst="rect">
            <a:avLst/>
          </a:prstGeom>
          <a:noFill/>
          <a:ln>
            <a:noFill/>
          </a:ln>
        </p:spPr>
      </p:pic>
    </p:spTree>
  </p:cSld>
  <p:clrMapOvr>
    <a:masterClrMapping/>
  </p:clrMapOvr>
  <p:transition spd="slow">
    <p:cut/>
  </p:transition>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74" name="Shape 274"/>
        <p:cNvGrpSpPr/>
        <p:nvPr/>
      </p:nvGrpSpPr>
      <p:grpSpPr>
        <a:xfrm>
          <a:off x="0" y="0"/>
          <a:ext cx="0" cy="0"/>
          <a:chOff x="0" y="0"/>
          <a:chExt cx="0" cy="0"/>
        </a:xfrm>
      </p:grpSpPr>
      <p:sp>
        <p:nvSpPr>
          <p:cNvPr id="275" name="Shape 275"/>
          <p:cNvSpPr txBox="1"/>
          <p:nvPr>
            <p:ph type="title"/>
          </p:nvPr>
        </p:nvSpPr>
        <p:spPr>
          <a:xfrm>
            <a:off x="457200" y="152400"/>
            <a:ext cx="8229600" cy="1143000"/>
          </a:xfrm>
          <a:prstGeom prst="rect">
            <a:avLst/>
          </a:prstGeom>
          <a:noFill/>
          <a:ln>
            <a:noFill/>
          </a:ln>
        </p:spPr>
        <p:txBody>
          <a:bodyPr anchorCtr="0" anchor="ctr" bIns="45700" lIns="91425" rIns="91425" tIns="45700">
            <a:noAutofit/>
          </a:bodyPr>
          <a:lstStyle/>
          <a:p>
            <a:pPr indent="0" lvl="0" marL="0" marR="0" rtl="0" algn="l">
              <a:spcBef>
                <a:spcPts val="0"/>
              </a:spcBef>
              <a:buClr>
                <a:schemeClr val="dk1"/>
              </a:buClr>
              <a:buSzPct val="25000"/>
              <a:buFont typeface="Calibri"/>
              <a:buNone/>
            </a:pPr>
            <a:r>
              <a:rPr b="0" baseline="0" i="0" lang="en-US" sz="4400" u="none" cap="none" strike="noStrike">
                <a:solidFill>
                  <a:schemeClr val="dk1"/>
                </a:solidFill>
                <a:latin typeface="Calibri"/>
                <a:ea typeface="Calibri"/>
                <a:cs typeface="Calibri"/>
                <a:sym typeface="Calibri"/>
              </a:rPr>
              <a:t>Needs Assessment</a:t>
            </a:r>
          </a:p>
        </p:txBody>
      </p:sp>
      <p:sp>
        <p:nvSpPr>
          <p:cNvPr id="276" name="Shape 276"/>
          <p:cNvSpPr txBox="1"/>
          <p:nvPr>
            <p:ph idx="1" type="body"/>
          </p:nvPr>
        </p:nvSpPr>
        <p:spPr>
          <a:xfrm>
            <a:off x="457200" y="1905000"/>
            <a:ext cx="8229600" cy="4525963"/>
          </a:xfrm>
          <a:prstGeom prst="rect">
            <a:avLst/>
          </a:prstGeom>
          <a:noFill/>
          <a:ln>
            <a:noFill/>
          </a:ln>
        </p:spPr>
        <p:txBody>
          <a:bodyPr anchorCtr="0" anchor="t" bIns="45700" lIns="91425" rIns="91425" tIns="45700">
            <a:noAutofit/>
          </a:bodyPr>
          <a:lstStyle/>
          <a:p>
            <a:pPr indent="-342900" lvl="0" marL="342900" marR="0" rtl="0" algn="l">
              <a:lnSpc>
                <a:spcPct val="80000"/>
              </a:lnSpc>
              <a:spcBef>
                <a:spcPts val="0"/>
              </a:spcBef>
              <a:buClr>
                <a:schemeClr val="dk1"/>
              </a:buClr>
              <a:buSzPct val="100000"/>
              <a:buFont typeface="Arial"/>
              <a:buChar char="•"/>
            </a:pPr>
            <a:r>
              <a:rPr b="0" baseline="0" i="0" lang="en-US" sz="2500" u="none" cap="none" strike="noStrike">
                <a:solidFill>
                  <a:schemeClr val="dk1"/>
                </a:solidFill>
                <a:latin typeface="Calibri"/>
                <a:ea typeface="Calibri"/>
                <a:cs typeface="Calibri"/>
                <a:sym typeface="Calibri"/>
              </a:rPr>
              <a:t>OWP, District Teachers &amp; Admin. work together as a team</a:t>
            </a:r>
          </a:p>
          <a:p>
            <a:pPr indent="-342900" lvl="0" marL="342900" marR="0" rtl="0" algn="l">
              <a:lnSpc>
                <a:spcPct val="80000"/>
              </a:lnSpc>
              <a:spcBef>
                <a:spcPts val="170"/>
              </a:spcBef>
              <a:buClr>
                <a:schemeClr val="dk1"/>
              </a:buClr>
              <a:buFont typeface="Arial"/>
              <a:buNone/>
            </a:pPr>
            <a:r>
              <a:t/>
            </a:r>
            <a:endParaRPr b="0" baseline="0" i="0" sz="850" u="none" cap="none" strike="noStrike">
              <a:solidFill>
                <a:schemeClr val="dk1"/>
              </a:solidFill>
              <a:latin typeface="Calibri"/>
              <a:ea typeface="Calibri"/>
              <a:cs typeface="Calibri"/>
              <a:sym typeface="Calibri"/>
            </a:endParaRPr>
          </a:p>
          <a:p>
            <a:pPr indent="-342900" lvl="0" marL="342900" marR="0" rtl="0" algn="l">
              <a:lnSpc>
                <a:spcPct val="80000"/>
              </a:lnSpc>
              <a:spcBef>
                <a:spcPts val="1100"/>
              </a:spcBef>
              <a:spcAft>
                <a:spcPts val="0"/>
              </a:spcAft>
              <a:buClr>
                <a:schemeClr val="dk1"/>
              </a:buClr>
              <a:buSzPct val="100000"/>
              <a:buFont typeface="Arial"/>
              <a:buChar char="•"/>
            </a:pPr>
            <a:r>
              <a:rPr b="0" baseline="0" i="0" lang="en-US" sz="2500" u="none" cap="none" strike="noStrike">
                <a:solidFill>
                  <a:schemeClr val="dk1"/>
                </a:solidFill>
                <a:latin typeface="Calibri"/>
                <a:ea typeface="Calibri"/>
                <a:cs typeface="Calibri"/>
                <a:sym typeface="Calibri"/>
              </a:rPr>
              <a:t>Four Days:  </a:t>
            </a:r>
          </a:p>
          <a:p>
            <a:pPr indent="-285750" lvl="1" marL="742950" marR="0" rtl="0" algn="l">
              <a:lnSpc>
                <a:spcPct val="80000"/>
              </a:lnSpc>
              <a:spcBef>
                <a:spcPts val="1030"/>
              </a:spcBef>
              <a:spcAft>
                <a:spcPts val="0"/>
              </a:spcAft>
              <a:buClr>
                <a:schemeClr val="dk1"/>
              </a:buClr>
              <a:buSzPct val="97727"/>
              <a:buFont typeface="Arial"/>
              <a:buChar char="–"/>
            </a:pPr>
            <a:r>
              <a:rPr lang="en-US" sz="2150">
                <a:latin typeface="Calibri"/>
                <a:ea typeface="Calibri"/>
                <a:cs typeface="Calibri"/>
                <a:sym typeface="Calibri"/>
              </a:rPr>
              <a:t>May 18</a:t>
            </a:r>
            <a:r>
              <a:rPr b="0" baseline="0" i="0" lang="en-US" sz="2150" u="none" cap="none" strike="noStrike">
                <a:solidFill>
                  <a:schemeClr val="dk1"/>
                </a:solidFill>
                <a:latin typeface="Calibri"/>
                <a:ea typeface="Calibri"/>
                <a:cs typeface="Calibri"/>
                <a:sym typeface="Calibri"/>
              </a:rPr>
              <a:t> District </a:t>
            </a:r>
            <a:r>
              <a:rPr lang="en-US" sz="2150">
                <a:latin typeface="Calibri"/>
                <a:ea typeface="Calibri"/>
                <a:cs typeface="Calibri"/>
                <a:sym typeface="Calibri"/>
              </a:rPr>
              <a:t>Steering Committee</a:t>
            </a:r>
          </a:p>
          <a:p>
            <a:pPr indent="-285750" lvl="1" marL="742950" marR="0" rtl="0" algn="l">
              <a:lnSpc>
                <a:spcPct val="80000"/>
              </a:lnSpc>
              <a:spcBef>
                <a:spcPts val="1030"/>
              </a:spcBef>
              <a:spcAft>
                <a:spcPts val="0"/>
              </a:spcAft>
              <a:buClr>
                <a:schemeClr val="dk1"/>
              </a:buClr>
              <a:buSzPct val="97727"/>
              <a:buFont typeface="Arial"/>
              <a:buChar char="–"/>
            </a:pPr>
            <a:r>
              <a:rPr lang="en-US" sz="2150">
                <a:latin typeface="Calibri"/>
                <a:ea typeface="Calibri"/>
                <a:cs typeface="Calibri"/>
                <a:sym typeface="Calibri"/>
              </a:rPr>
              <a:t>Today’s meeting </a:t>
            </a:r>
            <a:r>
              <a:rPr b="0" baseline="0" i="0" lang="en-US" sz="2150" u="none" cap="none" strike="noStrike">
                <a:solidFill>
                  <a:schemeClr val="dk1"/>
                </a:solidFill>
                <a:latin typeface="Calibri"/>
                <a:ea typeface="Calibri"/>
                <a:cs typeface="Calibri"/>
                <a:sym typeface="Calibri"/>
              </a:rPr>
              <a:t>with ALL </a:t>
            </a:r>
            <a:r>
              <a:rPr lang="en-US" sz="2150">
                <a:latin typeface="Calibri"/>
                <a:ea typeface="Calibri"/>
                <a:cs typeface="Calibri"/>
                <a:sym typeface="Calibri"/>
              </a:rPr>
              <a:t>Jr. High </a:t>
            </a:r>
            <a:r>
              <a:rPr b="0" baseline="0" i="0" lang="en-US" sz="2150" u="none" cap="none" strike="noStrike">
                <a:solidFill>
                  <a:schemeClr val="dk1"/>
                </a:solidFill>
                <a:latin typeface="Calibri"/>
                <a:ea typeface="Calibri"/>
                <a:cs typeface="Calibri"/>
                <a:sym typeface="Calibri"/>
              </a:rPr>
              <a:t>and High School ELA Teachers</a:t>
            </a:r>
          </a:p>
          <a:p>
            <a:pPr indent="-285750" lvl="1" marL="742950" marR="0" rtl="0" algn="l">
              <a:lnSpc>
                <a:spcPct val="80000"/>
              </a:lnSpc>
              <a:spcBef>
                <a:spcPts val="1030"/>
              </a:spcBef>
              <a:spcAft>
                <a:spcPts val="0"/>
              </a:spcAft>
              <a:buClr>
                <a:schemeClr val="dk1"/>
              </a:buClr>
              <a:buSzPct val="97727"/>
              <a:buFont typeface="Arial"/>
              <a:buChar char="–"/>
            </a:pPr>
            <a:r>
              <a:rPr b="0" baseline="0" i="0" lang="en-US" sz="2150" u="none" cap="none" strike="noStrike">
                <a:solidFill>
                  <a:schemeClr val="dk1"/>
                </a:solidFill>
                <a:latin typeface="Calibri"/>
                <a:ea typeface="Calibri"/>
                <a:cs typeface="Calibri"/>
                <a:sym typeface="Calibri"/>
              </a:rPr>
              <a:t>St. Louis Summer Partnership Institute (District Leadership Team)</a:t>
            </a:r>
          </a:p>
          <a:p>
            <a:pPr indent="-342900" lvl="0" marL="342900" marR="0" rtl="0" algn="l">
              <a:lnSpc>
                <a:spcPct val="80000"/>
              </a:lnSpc>
              <a:spcBef>
                <a:spcPts val="1100"/>
              </a:spcBef>
              <a:spcAft>
                <a:spcPts val="600"/>
              </a:spcAft>
              <a:buClr>
                <a:schemeClr val="dk1"/>
              </a:buClr>
              <a:buSzPct val="100000"/>
              <a:buFont typeface="Arial"/>
              <a:buChar char="•"/>
            </a:pPr>
            <a:r>
              <a:rPr lang="en-US" sz="2500">
                <a:latin typeface="Calibri"/>
                <a:ea typeface="Calibri"/>
                <a:cs typeface="Calibri"/>
                <a:sym typeface="Calibri"/>
              </a:rPr>
              <a:t>Includes various sources of data: s</a:t>
            </a:r>
            <a:r>
              <a:rPr b="0" baseline="0" i="0" lang="en-US" sz="2500" u="none" cap="none" strike="noStrike">
                <a:solidFill>
                  <a:schemeClr val="dk1"/>
                </a:solidFill>
                <a:latin typeface="Calibri"/>
                <a:ea typeface="Calibri"/>
                <a:cs typeface="Calibri"/>
                <a:sym typeface="Calibri"/>
              </a:rPr>
              <a:t>urveys, student writing, </a:t>
            </a:r>
            <a:r>
              <a:rPr lang="en-US" sz="2500">
                <a:latin typeface="Calibri"/>
                <a:ea typeface="Calibri"/>
                <a:cs typeface="Calibri"/>
                <a:sym typeface="Calibri"/>
              </a:rPr>
              <a:t>test results</a:t>
            </a:r>
            <a:r>
              <a:rPr b="0" baseline="0" i="0" lang="en-US" sz="2500" u="none" cap="none" strike="noStrike">
                <a:solidFill>
                  <a:schemeClr val="dk1"/>
                </a:solidFill>
                <a:latin typeface="Calibri"/>
                <a:ea typeface="Calibri"/>
                <a:cs typeface="Calibri"/>
                <a:sym typeface="Calibri"/>
              </a:rPr>
              <a:t>, student focus groups, etc.</a:t>
            </a:r>
          </a:p>
        </p:txBody>
      </p:sp>
      <p:pic>
        <p:nvPicPr>
          <p:cNvPr id="277" name="Shape 277"/>
          <p:cNvPicPr preferRelativeResize="0"/>
          <p:nvPr/>
        </p:nvPicPr>
        <p:blipFill rotWithShape="1">
          <a:blip r:embed="rId3">
            <a:alphaModFix/>
          </a:blip>
          <a:srcRect b="0" l="0" r="0" t="0"/>
          <a:stretch/>
        </p:blipFill>
        <p:spPr>
          <a:xfrm>
            <a:off x="7315200" y="5885235"/>
            <a:ext cx="1828800" cy="972764"/>
          </a:xfrm>
          <a:prstGeom prst="rect">
            <a:avLst/>
          </a:prstGeom>
          <a:noFill/>
          <a:ln>
            <a:noFill/>
          </a:ln>
        </p:spPr>
      </p:pic>
      <p:sp>
        <p:nvSpPr>
          <p:cNvPr id="278" name="Shape 278"/>
          <p:cNvSpPr/>
          <p:nvPr/>
        </p:nvSpPr>
        <p:spPr>
          <a:xfrm rot="1609231">
            <a:off x="1461100" y="997079"/>
            <a:ext cx="1563247" cy="769441"/>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EFC7C2"/>
              </a:buClr>
              <a:buFont typeface="Arial"/>
              <a:buNone/>
            </a:pPr>
            <a:r>
              <a:t/>
            </a:r>
            <a:endParaRPr b="1" baseline="0" i="0" sz="4400" u="none" cap="none" strike="noStrike">
              <a:solidFill>
                <a:srgbClr val="EFC7C2"/>
              </a:solidFill>
              <a:latin typeface="Arial"/>
              <a:ea typeface="Arial"/>
              <a:cs typeface="Arial"/>
              <a:sym typeface="Arial"/>
            </a:endParaRPr>
          </a:p>
        </p:txBody>
      </p:sp>
      <p:sp>
        <p:nvSpPr>
          <p:cNvPr id="279" name="Shape 279"/>
          <p:cNvSpPr/>
          <p:nvPr/>
        </p:nvSpPr>
        <p:spPr>
          <a:xfrm rot="-1616123">
            <a:off x="6176959" y="1033709"/>
            <a:ext cx="1720343" cy="769440"/>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rgbClr val="EFC7C2"/>
              </a:buClr>
              <a:buFont typeface="Arial"/>
              <a:buNone/>
            </a:pPr>
            <a:r>
              <a:t/>
            </a:r>
            <a:endParaRPr b="1" baseline="0" i="0" sz="4400" u="none" cap="none" strike="noStrike">
              <a:solidFill>
                <a:srgbClr val="EFC7C2"/>
              </a:solidFill>
              <a:latin typeface="Arial"/>
              <a:ea typeface="Arial"/>
              <a:cs typeface="Arial"/>
              <a:sym typeface="Arial"/>
            </a:endParaRPr>
          </a:p>
        </p:txBody>
      </p:sp>
      <p:sp>
        <p:nvSpPr>
          <p:cNvPr id="280" name="Shape 280"/>
          <p:cNvSpPr/>
          <p:nvPr/>
        </p:nvSpPr>
        <p:spPr>
          <a:xfrm rot="1763978">
            <a:off x="7467600" y="228600"/>
            <a:ext cx="1375698" cy="769441"/>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EFC7C2"/>
              </a:buClr>
              <a:buFont typeface="Arial"/>
              <a:buNone/>
            </a:pPr>
            <a:r>
              <a:t/>
            </a:r>
            <a:endParaRPr b="1" baseline="0" i="0" sz="4400" u="none" cap="none" strike="noStrike">
              <a:solidFill>
                <a:srgbClr val="EFC7C2"/>
              </a:solidFill>
              <a:latin typeface="Arial"/>
              <a:ea typeface="Arial"/>
              <a:cs typeface="Arial"/>
              <a:sym typeface="Arial"/>
            </a:endParaRPr>
          </a:p>
        </p:txBody>
      </p:sp>
      <p:pic>
        <p:nvPicPr>
          <p:cNvPr id="281" name="Shape 281"/>
          <p:cNvPicPr preferRelativeResize="0"/>
          <p:nvPr/>
        </p:nvPicPr>
        <p:blipFill>
          <a:blip r:embed="rId4">
            <a:alphaModFix/>
          </a:blip>
          <a:stretch>
            <a:fillRect/>
          </a:stretch>
        </p:blipFill>
        <p:spPr>
          <a:xfrm flipH="1">
            <a:off x="5073300" y="68175"/>
            <a:ext cx="1752599" cy="1752599"/>
          </a:xfrm>
          <a:prstGeom prst="rect">
            <a:avLst/>
          </a:prstGeom>
          <a:noFill/>
          <a:ln>
            <a:noFill/>
          </a:ln>
        </p:spPr>
      </p:pic>
    </p:spTree>
  </p:cSld>
  <p:clrMapOvr>
    <a:masterClrMapping/>
  </p:clrMapOvr>
  <p:transition spd="slow">
    <p:cut/>
  </p:transition>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86" name="Shape 286"/>
        <p:cNvGrpSpPr/>
        <p:nvPr/>
      </p:nvGrpSpPr>
      <p:grpSpPr>
        <a:xfrm>
          <a:off x="0" y="0"/>
          <a:ext cx="0" cy="0"/>
          <a:chOff x="0" y="0"/>
          <a:chExt cx="0" cy="0"/>
        </a:xfrm>
      </p:grpSpPr>
      <p:sp>
        <p:nvSpPr>
          <p:cNvPr id="287" name="Shape 287"/>
          <p:cNvSpPr txBox="1"/>
          <p:nvPr>
            <p:ph idx="1" type="body"/>
          </p:nvPr>
        </p:nvSpPr>
        <p:spPr>
          <a:xfrm>
            <a:off x="76200" y="762000"/>
            <a:ext cx="8991600" cy="5257799"/>
          </a:xfrm>
          <a:prstGeom prst="rect">
            <a:avLst/>
          </a:prstGeom>
          <a:noFill/>
          <a:ln>
            <a:noFill/>
          </a:ln>
        </p:spPr>
        <p:txBody>
          <a:bodyPr anchorCtr="0" anchor="t" bIns="45700" lIns="91425" rIns="91425" tIns="45700">
            <a:noAutofit/>
          </a:bodyPr>
          <a:lstStyle/>
          <a:p>
            <a:pPr indent="-342900" lvl="0" marL="342900" marR="0" rtl="0" algn="ctr">
              <a:lnSpc>
                <a:spcPct val="90000"/>
              </a:lnSpc>
              <a:spcBef>
                <a:spcPts val="0"/>
              </a:spcBef>
              <a:buClr>
                <a:schemeClr val="dk1"/>
              </a:buClr>
              <a:buSzPct val="25000"/>
              <a:buFont typeface="Arial"/>
              <a:buNone/>
            </a:pPr>
            <a:r>
              <a:rPr b="1" baseline="0" i="0" lang="en-US" sz="3350" u="none" cap="none" strike="noStrike">
                <a:solidFill>
                  <a:schemeClr val="dk1"/>
                </a:solidFill>
                <a:latin typeface="Calibri"/>
                <a:ea typeface="Calibri"/>
                <a:cs typeface="Calibri"/>
                <a:sym typeface="Calibri"/>
              </a:rPr>
              <a:t>In order to understand the </a:t>
            </a:r>
          </a:p>
          <a:p>
            <a:pPr indent="-342900" lvl="0" marL="342900" marR="0" rtl="0" algn="ctr">
              <a:lnSpc>
                <a:spcPct val="90000"/>
              </a:lnSpc>
              <a:spcBef>
                <a:spcPts val="0"/>
              </a:spcBef>
              <a:buClr>
                <a:schemeClr val="dk1"/>
              </a:buClr>
              <a:buSzPct val="25000"/>
              <a:buFont typeface="Arial"/>
              <a:buNone/>
            </a:pPr>
            <a:r>
              <a:rPr b="1" baseline="0" i="0" lang="en-US" sz="3350" u="none" cap="none" strike="noStrike">
                <a:solidFill>
                  <a:schemeClr val="dk1"/>
                </a:solidFill>
                <a:latin typeface="Calibri"/>
                <a:ea typeface="Calibri"/>
                <a:cs typeface="Calibri"/>
                <a:sym typeface="Calibri"/>
              </a:rPr>
              <a:t>current practices in Branson regarding </a:t>
            </a:r>
          </a:p>
          <a:p>
            <a:pPr indent="-342900" lvl="0" marL="342900" marR="0" rtl="0" algn="ctr">
              <a:lnSpc>
                <a:spcPct val="90000"/>
              </a:lnSpc>
              <a:spcBef>
                <a:spcPts val="0"/>
              </a:spcBef>
              <a:buClr>
                <a:schemeClr val="dk1"/>
              </a:buClr>
              <a:buFont typeface="Arial"/>
              <a:buNone/>
            </a:pPr>
            <a:r>
              <a:t/>
            </a:r>
            <a:endParaRPr b="1" baseline="0" i="0" sz="2800" u="none" cap="none" strike="noStrike">
              <a:solidFill>
                <a:schemeClr val="dk1"/>
              </a:solidFill>
              <a:latin typeface="Calibri"/>
              <a:ea typeface="Calibri"/>
              <a:cs typeface="Calibri"/>
              <a:sym typeface="Calibri"/>
            </a:endParaRPr>
          </a:p>
          <a:p>
            <a:pPr indent="-228600" lvl="6" marL="2971800" marR="0" rtl="0" algn="l">
              <a:lnSpc>
                <a:spcPct val="90000"/>
              </a:lnSpc>
              <a:spcBef>
                <a:spcPts val="590"/>
              </a:spcBef>
              <a:buClr>
                <a:schemeClr val="dk1"/>
              </a:buClr>
              <a:buSzPct val="98333"/>
              <a:buFont typeface="Noto Symbol"/>
              <a:buChar char="✓"/>
            </a:pPr>
            <a:r>
              <a:rPr b="0" baseline="0" i="0" lang="en-US" sz="2950" u="none" cap="none" strike="noStrike">
                <a:solidFill>
                  <a:schemeClr val="dk1"/>
                </a:solidFill>
                <a:latin typeface="Calibri"/>
                <a:ea typeface="Calibri"/>
                <a:cs typeface="Calibri"/>
                <a:sym typeface="Calibri"/>
              </a:rPr>
              <a:t>reading and responding to complex texts</a:t>
            </a:r>
          </a:p>
          <a:p>
            <a:pPr indent="-228600" lvl="6" marL="2971800" marR="0" rtl="0" algn="l">
              <a:lnSpc>
                <a:spcPct val="90000"/>
              </a:lnSpc>
              <a:spcBef>
                <a:spcPts val="590"/>
              </a:spcBef>
              <a:buClr>
                <a:schemeClr val="dk1"/>
              </a:buClr>
              <a:buSzPct val="98333"/>
              <a:buFont typeface="Noto Symbol"/>
              <a:buChar char="✓"/>
            </a:pPr>
            <a:r>
              <a:rPr b="0" baseline="0" i="0" lang="en-US" sz="2950" u="none" cap="none" strike="noStrike">
                <a:solidFill>
                  <a:schemeClr val="dk1"/>
                </a:solidFill>
                <a:latin typeface="Calibri"/>
                <a:ea typeface="Calibri"/>
                <a:cs typeface="Calibri"/>
                <a:sym typeface="Calibri"/>
              </a:rPr>
              <a:t>writing engagement</a:t>
            </a:r>
          </a:p>
          <a:p>
            <a:pPr indent="-228600" lvl="6" marL="2971800" marR="0" rtl="0" algn="l">
              <a:lnSpc>
                <a:spcPct val="90000"/>
              </a:lnSpc>
              <a:spcBef>
                <a:spcPts val="590"/>
              </a:spcBef>
              <a:buClr>
                <a:schemeClr val="dk1"/>
              </a:buClr>
              <a:buSzPct val="98333"/>
              <a:buFont typeface="Noto Symbol"/>
              <a:buChar char="✓"/>
            </a:pPr>
            <a:r>
              <a:rPr b="0" baseline="0" i="0" lang="en-US" sz="2950" u="none" cap="none" strike="noStrike">
                <a:solidFill>
                  <a:schemeClr val="dk1"/>
                </a:solidFill>
                <a:latin typeface="Calibri"/>
                <a:ea typeface="Calibri"/>
                <a:cs typeface="Calibri"/>
                <a:sym typeface="Calibri"/>
              </a:rPr>
              <a:t>writing instruction </a:t>
            </a:r>
          </a:p>
          <a:p>
            <a:pPr indent="-228600" lvl="6" marL="2971800" marR="0" rtl="0" algn="l">
              <a:lnSpc>
                <a:spcPct val="90000"/>
              </a:lnSpc>
              <a:spcBef>
                <a:spcPts val="590"/>
              </a:spcBef>
              <a:buClr>
                <a:schemeClr val="dk1"/>
              </a:buClr>
              <a:buSzPct val="98333"/>
              <a:buFont typeface="Noto Symbol"/>
              <a:buChar char="✓"/>
            </a:pPr>
            <a:r>
              <a:rPr b="0" baseline="0" i="0" lang="en-US" sz="2950" u="none" cap="none" strike="noStrike">
                <a:solidFill>
                  <a:schemeClr val="dk1"/>
                </a:solidFill>
                <a:latin typeface="Calibri"/>
                <a:ea typeface="Calibri"/>
                <a:cs typeface="Calibri"/>
                <a:sym typeface="Calibri"/>
              </a:rPr>
              <a:t>writing assessment </a:t>
            </a:r>
          </a:p>
          <a:p>
            <a:pPr indent="-228600" lvl="5" marL="2514600" marR="0" rtl="0" algn="l">
              <a:lnSpc>
                <a:spcPct val="90000"/>
              </a:lnSpc>
              <a:spcBef>
                <a:spcPts val="518"/>
              </a:spcBef>
              <a:buClr>
                <a:schemeClr val="dk1"/>
              </a:buClr>
              <a:buFont typeface="Arial"/>
              <a:buNone/>
            </a:pPr>
            <a:r>
              <a:t/>
            </a:r>
            <a:endParaRPr b="0" baseline="0" i="0" sz="2600" u="none" cap="none" strike="noStrike">
              <a:solidFill>
                <a:schemeClr val="dk1"/>
              </a:solidFill>
              <a:latin typeface="Calibri"/>
              <a:ea typeface="Calibri"/>
              <a:cs typeface="Calibri"/>
              <a:sym typeface="Calibri"/>
            </a:endParaRPr>
          </a:p>
          <a:p>
            <a:pPr indent="-342900" lvl="0" marL="342900" marR="0" rtl="0" algn="ctr">
              <a:lnSpc>
                <a:spcPct val="90000"/>
              </a:lnSpc>
              <a:spcBef>
                <a:spcPts val="590"/>
              </a:spcBef>
              <a:buClr>
                <a:schemeClr val="dk1"/>
              </a:buClr>
              <a:buSzPct val="25000"/>
              <a:buFont typeface="Arial"/>
              <a:buNone/>
            </a:pPr>
            <a:r>
              <a:rPr b="1" baseline="0" i="0" lang="en-US" sz="2950" u="none" cap="none" strike="noStrike">
                <a:solidFill>
                  <a:schemeClr val="dk1"/>
                </a:solidFill>
                <a:latin typeface="Calibri"/>
                <a:ea typeface="Calibri"/>
                <a:cs typeface="Calibri"/>
                <a:sym typeface="Calibri"/>
              </a:rPr>
              <a:t>   </a:t>
            </a:r>
            <a:r>
              <a:rPr b="1" lang="en-US" sz="2950">
                <a:latin typeface="Calibri"/>
                <a:ea typeface="Calibri"/>
                <a:cs typeface="Calibri"/>
                <a:sym typeface="Calibri"/>
              </a:rPr>
              <a:t>we will examine the evidence.</a:t>
            </a:r>
          </a:p>
        </p:txBody>
      </p:sp>
      <p:pic>
        <p:nvPicPr>
          <p:cNvPr id="288" name="Shape 288"/>
          <p:cNvPicPr preferRelativeResize="0"/>
          <p:nvPr/>
        </p:nvPicPr>
        <p:blipFill rotWithShape="1">
          <a:blip r:embed="rId3">
            <a:alphaModFix/>
          </a:blip>
          <a:srcRect b="0" l="0" r="0" t="0"/>
          <a:stretch/>
        </p:blipFill>
        <p:spPr>
          <a:xfrm>
            <a:off x="7162800" y="5804171"/>
            <a:ext cx="1981199" cy="1053829"/>
          </a:xfrm>
          <a:prstGeom prst="rect">
            <a:avLst/>
          </a:prstGeom>
          <a:noFill/>
          <a:ln>
            <a:noFill/>
          </a:ln>
        </p:spPr>
      </p:pic>
      <p:pic>
        <p:nvPicPr>
          <p:cNvPr id="289" name="Shape 289"/>
          <p:cNvPicPr preferRelativeResize="0"/>
          <p:nvPr/>
        </p:nvPicPr>
        <p:blipFill>
          <a:blip r:embed="rId4">
            <a:alphaModFix/>
          </a:blip>
          <a:stretch>
            <a:fillRect/>
          </a:stretch>
        </p:blipFill>
        <p:spPr>
          <a:xfrm>
            <a:off x="308800" y="2179700"/>
            <a:ext cx="2210625" cy="2210625"/>
          </a:xfrm>
          <a:prstGeom prst="rect">
            <a:avLst/>
          </a:prstGeom>
          <a:noFill/>
          <a:ln>
            <a:noFill/>
          </a:ln>
        </p:spPr>
      </p:pic>
    </p:spTree>
  </p:cSld>
  <p:clrMapOvr>
    <a:masterClrMapping/>
  </p:clrMapOvr>
  <p:transition spd="slow">
    <p:cut/>
  </p:transition>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94" name="Shape 294"/>
        <p:cNvGrpSpPr/>
        <p:nvPr/>
      </p:nvGrpSpPr>
      <p:grpSpPr>
        <a:xfrm>
          <a:off x="0" y="0"/>
          <a:ext cx="0" cy="0"/>
          <a:chOff x="0" y="0"/>
          <a:chExt cx="0" cy="0"/>
        </a:xfrm>
      </p:grpSpPr>
      <p:sp>
        <p:nvSpPr>
          <p:cNvPr id="295" name="Shape 295"/>
          <p:cNvSpPr txBox="1"/>
          <p:nvPr>
            <p:ph type="title"/>
          </p:nvPr>
        </p:nvSpPr>
        <p:spPr>
          <a:xfrm>
            <a:off x="457200" y="274637"/>
            <a:ext cx="8229600" cy="1143000"/>
          </a:xfrm>
          <a:prstGeom prst="rect">
            <a:avLst/>
          </a:prstGeom>
        </p:spPr>
        <p:txBody>
          <a:bodyPr anchorCtr="0" anchor="ctr" bIns="91425" lIns="91425" rIns="91425" tIns="91425">
            <a:noAutofit/>
          </a:bodyPr>
          <a:lstStyle/>
          <a:p>
            <a:pPr>
              <a:spcBef>
                <a:spcPts val="0"/>
              </a:spcBef>
              <a:buNone/>
            </a:pPr>
            <a:r>
              <a:rPr lang="en-US"/>
              <a:t>Survey Data</a:t>
            </a:r>
          </a:p>
        </p:txBody>
      </p:sp>
      <p:sp>
        <p:nvSpPr>
          <p:cNvPr id="296" name="Shape 296"/>
          <p:cNvSpPr txBox="1"/>
          <p:nvPr>
            <p:ph idx="1" type="body"/>
          </p:nvPr>
        </p:nvSpPr>
        <p:spPr>
          <a:xfrm>
            <a:off x="457200" y="1600200"/>
            <a:ext cx="8229600" cy="4526100"/>
          </a:xfrm>
          <a:prstGeom prst="rect">
            <a:avLst/>
          </a:prstGeom>
        </p:spPr>
        <p:txBody>
          <a:bodyPr anchorCtr="0" anchor="t" bIns="91425" lIns="91425" rIns="91425" tIns="91425">
            <a:noAutofit/>
          </a:bodyPr>
          <a:lstStyle/>
          <a:p>
            <a:pPr indent="0" lvl="0" marL="0">
              <a:spcBef>
                <a:spcPts val="0"/>
              </a:spcBef>
              <a:buNone/>
            </a:pPr>
            <a:r>
              <a:t/>
            </a:r>
            <a:endParaRPr/>
          </a:p>
        </p:txBody>
      </p:sp>
      <p:sp>
        <p:nvSpPr>
          <p:cNvPr id="297" name="Shape 297"/>
          <p:cNvSpPr txBox="1"/>
          <p:nvPr/>
        </p:nvSpPr>
        <p:spPr>
          <a:xfrm>
            <a:off x="7686875" y="3439850"/>
            <a:ext cx="1106999" cy="974700"/>
          </a:xfrm>
          <a:prstGeom prst="rect">
            <a:avLst/>
          </a:prstGeom>
          <a:noFill/>
          <a:ln>
            <a:noFill/>
          </a:ln>
        </p:spPr>
        <p:txBody>
          <a:bodyPr anchorCtr="0" anchor="t" bIns="91425" lIns="91425" rIns="91425" tIns="91425">
            <a:noAutofit/>
          </a:bodyPr>
          <a:lstStyle/>
          <a:p>
            <a:pPr>
              <a:spcBef>
                <a:spcPts val="0"/>
              </a:spcBef>
              <a:buNone/>
            </a:pPr>
            <a:r>
              <a:rPr lang="en-US" sz="1800">
                <a:latin typeface="Corsiva"/>
                <a:ea typeface="Corsiva"/>
                <a:cs typeface="Corsiva"/>
                <a:sym typeface="Corsiva"/>
              </a:rPr>
              <a:t>evidence of things taught</a:t>
            </a:r>
          </a:p>
        </p:txBody>
      </p:sp>
      <p:pic>
        <p:nvPicPr>
          <p:cNvPr id="298" name="Shape 298"/>
          <p:cNvPicPr preferRelativeResize="0"/>
          <p:nvPr/>
        </p:nvPicPr>
        <p:blipFill>
          <a:blip r:embed="rId3">
            <a:alphaModFix/>
          </a:blip>
          <a:stretch>
            <a:fillRect/>
          </a:stretch>
        </p:blipFill>
        <p:spPr>
          <a:xfrm>
            <a:off x="152400" y="152400"/>
            <a:ext cx="8534400" cy="6791325"/>
          </a:xfrm>
          <a:prstGeom prst="rect">
            <a:avLst/>
          </a:prstGeom>
          <a:noFill/>
          <a:ln>
            <a:noFill/>
          </a:ln>
        </p:spPr>
      </p:pic>
      <p:pic>
        <p:nvPicPr>
          <p:cNvPr id="299" name="Shape 299"/>
          <p:cNvPicPr preferRelativeResize="0"/>
          <p:nvPr/>
        </p:nvPicPr>
        <p:blipFill>
          <a:blip r:embed="rId4">
            <a:alphaModFix/>
          </a:blip>
          <a:stretch>
            <a:fillRect/>
          </a:stretch>
        </p:blipFill>
        <p:spPr>
          <a:xfrm>
            <a:off x="6538825" y="4157500"/>
            <a:ext cx="2412824" cy="2412824"/>
          </a:xfrm>
          <a:prstGeom prst="rect">
            <a:avLst/>
          </a:prstGeom>
          <a:noFill/>
          <a:ln>
            <a:noFill/>
          </a:ln>
        </p:spPr>
      </p:pic>
      <p:sp>
        <p:nvSpPr>
          <p:cNvPr id="300" name="Shape 300"/>
          <p:cNvSpPr txBox="1"/>
          <p:nvPr/>
        </p:nvSpPr>
        <p:spPr>
          <a:xfrm>
            <a:off x="7646650" y="4602925"/>
            <a:ext cx="1305000" cy="751800"/>
          </a:xfrm>
          <a:prstGeom prst="rect">
            <a:avLst/>
          </a:prstGeom>
          <a:noFill/>
          <a:ln>
            <a:noFill/>
          </a:ln>
        </p:spPr>
        <p:txBody>
          <a:bodyPr anchorCtr="0" anchor="t" bIns="91425" lIns="91425" rIns="91425" tIns="91425">
            <a:noAutofit/>
          </a:bodyPr>
          <a:lstStyle/>
          <a:p>
            <a:pPr>
              <a:spcBef>
                <a:spcPts val="0"/>
              </a:spcBef>
              <a:buNone/>
            </a:pPr>
            <a:r>
              <a:rPr b="1" lang="en-US" sz="2400"/>
              <a:t>Survey Data</a:t>
            </a:r>
          </a:p>
        </p:txBody>
      </p:sp>
    </p:spTree>
  </p:cSld>
  <p:clrMapOvr>
    <a:masterClrMapping/>
  </p:clrMapOvr>
  <p:transition spd="slow">
    <p:cut/>
  </p:transition>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05" name="Shape 305"/>
        <p:cNvGrpSpPr/>
        <p:nvPr/>
      </p:nvGrpSpPr>
      <p:grpSpPr>
        <a:xfrm>
          <a:off x="0" y="0"/>
          <a:ext cx="0" cy="0"/>
          <a:chOff x="0" y="0"/>
          <a:chExt cx="0" cy="0"/>
        </a:xfrm>
      </p:grpSpPr>
      <p:sp>
        <p:nvSpPr>
          <p:cNvPr id="306" name="Shape 306"/>
          <p:cNvSpPr txBox="1"/>
          <p:nvPr>
            <p:ph type="title"/>
          </p:nvPr>
        </p:nvSpPr>
        <p:spPr>
          <a:xfrm>
            <a:off x="457200" y="116887"/>
            <a:ext cx="8229600" cy="1143000"/>
          </a:xfrm>
          <a:prstGeom prst="rect">
            <a:avLst/>
          </a:prstGeom>
        </p:spPr>
        <p:txBody>
          <a:bodyPr anchorCtr="0" anchor="ctr" bIns="91425" lIns="91425" rIns="91425" tIns="91425">
            <a:noAutofit/>
          </a:bodyPr>
          <a:lstStyle/>
          <a:p>
            <a:pPr lvl="0" rtl="0">
              <a:spcBef>
                <a:spcPts val="0"/>
              </a:spcBef>
              <a:buNone/>
            </a:pPr>
            <a:r>
              <a:rPr lang="en-US"/>
              <a:t>Student Writing</a:t>
            </a:r>
          </a:p>
        </p:txBody>
      </p:sp>
      <p:sp>
        <p:nvSpPr>
          <p:cNvPr id="307" name="Shape 307"/>
          <p:cNvSpPr txBox="1"/>
          <p:nvPr>
            <p:ph idx="1" type="body"/>
          </p:nvPr>
        </p:nvSpPr>
        <p:spPr>
          <a:xfrm>
            <a:off x="457200" y="1600200"/>
            <a:ext cx="8229600" cy="4526100"/>
          </a:xfrm>
          <a:prstGeom prst="rect">
            <a:avLst/>
          </a:prstGeom>
        </p:spPr>
        <p:txBody>
          <a:bodyPr anchorCtr="0" anchor="t" bIns="91425" lIns="91425" rIns="91425" tIns="91425">
            <a:noAutofit/>
          </a:bodyPr>
          <a:lstStyle/>
          <a:p>
            <a:pPr indent="0" lvl="0" marL="0" rtl="0">
              <a:spcBef>
                <a:spcPts val="0"/>
              </a:spcBef>
              <a:buNone/>
            </a:pPr>
            <a:r>
              <a:t/>
            </a:r>
            <a:endParaRPr/>
          </a:p>
        </p:txBody>
      </p:sp>
      <p:pic>
        <p:nvPicPr>
          <p:cNvPr id="308" name="Shape 308"/>
          <p:cNvPicPr preferRelativeResize="0"/>
          <p:nvPr/>
        </p:nvPicPr>
        <p:blipFill>
          <a:blip r:embed="rId3">
            <a:alphaModFix/>
          </a:blip>
          <a:stretch>
            <a:fillRect/>
          </a:stretch>
        </p:blipFill>
        <p:spPr>
          <a:xfrm>
            <a:off x="6144125" y="2935200"/>
            <a:ext cx="2927699" cy="2927699"/>
          </a:xfrm>
          <a:prstGeom prst="rect">
            <a:avLst/>
          </a:prstGeom>
          <a:noFill/>
          <a:ln>
            <a:noFill/>
          </a:ln>
        </p:spPr>
      </p:pic>
      <p:sp>
        <p:nvSpPr>
          <p:cNvPr id="309" name="Shape 309"/>
          <p:cNvSpPr txBox="1"/>
          <p:nvPr/>
        </p:nvSpPr>
        <p:spPr>
          <a:xfrm>
            <a:off x="7686875" y="3439850"/>
            <a:ext cx="1106999" cy="974700"/>
          </a:xfrm>
          <a:prstGeom prst="rect">
            <a:avLst/>
          </a:prstGeom>
          <a:noFill/>
          <a:ln>
            <a:noFill/>
          </a:ln>
        </p:spPr>
        <p:txBody>
          <a:bodyPr anchorCtr="0" anchor="t" bIns="91425" lIns="91425" rIns="91425" tIns="91425">
            <a:noAutofit/>
          </a:bodyPr>
          <a:lstStyle/>
          <a:p>
            <a:pPr lvl="0" rtl="0">
              <a:spcBef>
                <a:spcPts val="0"/>
              </a:spcBef>
              <a:buNone/>
            </a:pPr>
            <a:r>
              <a:rPr lang="en-US" sz="1800">
                <a:latin typeface="Corsiva"/>
                <a:ea typeface="Corsiva"/>
                <a:cs typeface="Corsiva"/>
                <a:sym typeface="Corsiva"/>
              </a:rPr>
              <a:t>evidence of things taught</a:t>
            </a:r>
          </a:p>
        </p:txBody>
      </p:sp>
      <p:pic>
        <p:nvPicPr>
          <p:cNvPr id="310" name="Shape 310"/>
          <p:cNvPicPr preferRelativeResize="0"/>
          <p:nvPr/>
        </p:nvPicPr>
        <p:blipFill>
          <a:blip r:embed="rId4">
            <a:alphaModFix/>
          </a:blip>
          <a:stretch>
            <a:fillRect/>
          </a:stretch>
        </p:blipFill>
        <p:spPr>
          <a:xfrm>
            <a:off x="226650" y="969050"/>
            <a:ext cx="6896100" cy="3695700"/>
          </a:xfrm>
          <a:prstGeom prst="rect">
            <a:avLst/>
          </a:prstGeom>
          <a:noFill/>
          <a:ln>
            <a:noFill/>
          </a:ln>
        </p:spPr>
      </p:pic>
    </p:spTree>
  </p:cSld>
  <p:clrMapOvr>
    <a:masterClrMapping/>
  </p:clrMapOvr>
  <p:transition spd="slow">
    <p:cut/>
  </p:transition>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15" name="Shape 315"/>
        <p:cNvGrpSpPr/>
        <p:nvPr/>
      </p:nvGrpSpPr>
      <p:grpSpPr>
        <a:xfrm>
          <a:off x="0" y="0"/>
          <a:ext cx="0" cy="0"/>
          <a:chOff x="0" y="0"/>
          <a:chExt cx="0" cy="0"/>
        </a:xfrm>
      </p:grpSpPr>
      <p:sp>
        <p:nvSpPr>
          <p:cNvPr id="316" name="Shape 316"/>
          <p:cNvSpPr txBox="1"/>
          <p:nvPr>
            <p:ph type="title"/>
          </p:nvPr>
        </p:nvSpPr>
        <p:spPr>
          <a:xfrm>
            <a:off x="2805050" y="274637"/>
            <a:ext cx="8229600" cy="1143000"/>
          </a:xfrm>
          <a:prstGeom prst="rect">
            <a:avLst/>
          </a:prstGeom>
        </p:spPr>
        <p:txBody>
          <a:bodyPr anchorCtr="0" anchor="ctr" bIns="91425" lIns="91425" rIns="91425" tIns="91425">
            <a:noAutofit/>
          </a:bodyPr>
          <a:lstStyle/>
          <a:p>
            <a:pPr lvl="0" rtl="0">
              <a:spcBef>
                <a:spcPts val="0"/>
              </a:spcBef>
              <a:buNone/>
            </a:pPr>
            <a:r>
              <a:rPr lang="en-US"/>
              <a:t>Jigsaw</a:t>
            </a:r>
          </a:p>
        </p:txBody>
      </p:sp>
      <p:sp>
        <p:nvSpPr>
          <p:cNvPr id="317" name="Shape 317"/>
          <p:cNvSpPr txBox="1"/>
          <p:nvPr>
            <p:ph idx="1" type="body"/>
          </p:nvPr>
        </p:nvSpPr>
        <p:spPr>
          <a:xfrm>
            <a:off x="457200" y="1600200"/>
            <a:ext cx="8229600" cy="4526100"/>
          </a:xfrm>
          <a:prstGeom prst="rect">
            <a:avLst/>
          </a:prstGeom>
        </p:spPr>
        <p:txBody>
          <a:bodyPr anchorCtr="0" anchor="t" bIns="91425" lIns="91425" rIns="91425" tIns="91425">
            <a:noAutofit/>
          </a:bodyPr>
          <a:lstStyle/>
          <a:p>
            <a:pPr indent="0" lvl="0" marL="0" rtl="0">
              <a:spcBef>
                <a:spcPts val="0"/>
              </a:spcBef>
              <a:buNone/>
            </a:pPr>
            <a:r>
              <a:t/>
            </a:r>
            <a:endParaRPr/>
          </a:p>
        </p:txBody>
      </p:sp>
      <p:pic>
        <p:nvPicPr>
          <p:cNvPr id="318" name="Shape 318"/>
          <p:cNvPicPr preferRelativeResize="0"/>
          <p:nvPr/>
        </p:nvPicPr>
        <p:blipFill>
          <a:blip r:embed="rId3">
            <a:alphaModFix/>
          </a:blip>
          <a:stretch>
            <a:fillRect/>
          </a:stretch>
        </p:blipFill>
        <p:spPr>
          <a:xfrm>
            <a:off x="6144125" y="2935200"/>
            <a:ext cx="2927699" cy="2927699"/>
          </a:xfrm>
          <a:prstGeom prst="rect">
            <a:avLst/>
          </a:prstGeom>
          <a:noFill/>
          <a:ln>
            <a:noFill/>
          </a:ln>
        </p:spPr>
      </p:pic>
      <p:sp>
        <p:nvSpPr>
          <p:cNvPr id="319" name="Shape 319"/>
          <p:cNvSpPr txBox="1"/>
          <p:nvPr/>
        </p:nvSpPr>
        <p:spPr>
          <a:xfrm>
            <a:off x="7686875" y="3439850"/>
            <a:ext cx="1106999" cy="974700"/>
          </a:xfrm>
          <a:prstGeom prst="rect">
            <a:avLst/>
          </a:prstGeom>
          <a:noFill/>
          <a:ln>
            <a:noFill/>
          </a:ln>
        </p:spPr>
        <p:txBody>
          <a:bodyPr anchorCtr="0" anchor="t" bIns="91425" lIns="91425" rIns="91425" tIns="91425">
            <a:noAutofit/>
          </a:bodyPr>
          <a:lstStyle/>
          <a:p>
            <a:pPr lvl="0" rtl="0">
              <a:spcBef>
                <a:spcPts val="0"/>
              </a:spcBef>
              <a:buNone/>
            </a:pPr>
            <a:r>
              <a:rPr lang="en-US" sz="1800">
                <a:latin typeface="Corsiva"/>
                <a:ea typeface="Corsiva"/>
                <a:cs typeface="Corsiva"/>
                <a:sym typeface="Corsiva"/>
              </a:rPr>
              <a:t>evidence of things taught</a:t>
            </a:r>
          </a:p>
        </p:txBody>
      </p:sp>
      <p:pic>
        <p:nvPicPr>
          <p:cNvPr id="320" name="Shape 320"/>
          <p:cNvPicPr preferRelativeResize="0"/>
          <p:nvPr/>
        </p:nvPicPr>
        <p:blipFill>
          <a:blip r:embed="rId4">
            <a:alphaModFix/>
          </a:blip>
          <a:stretch>
            <a:fillRect/>
          </a:stretch>
        </p:blipFill>
        <p:spPr>
          <a:xfrm>
            <a:off x="429125" y="644250"/>
            <a:ext cx="5715000" cy="5362575"/>
          </a:xfrm>
          <a:prstGeom prst="rect">
            <a:avLst/>
          </a:prstGeom>
          <a:noFill/>
          <a:ln>
            <a:noFill/>
          </a:ln>
        </p:spPr>
      </p:pic>
    </p:spTree>
  </p:cSld>
  <p:clrMapOvr>
    <a:masterClrMapping/>
  </p:clrMapOvr>
  <p:transition spd="slow">
    <p:cut/>
  </p:transition>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25" name="Shape 325"/>
        <p:cNvGrpSpPr/>
        <p:nvPr/>
      </p:nvGrpSpPr>
      <p:grpSpPr>
        <a:xfrm>
          <a:off x="0" y="0"/>
          <a:ext cx="0" cy="0"/>
          <a:chOff x="0" y="0"/>
          <a:chExt cx="0" cy="0"/>
        </a:xfrm>
      </p:grpSpPr>
      <p:sp>
        <p:nvSpPr>
          <p:cNvPr id="326" name="Shape 326"/>
          <p:cNvSpPr txBox="1"/>
          <p:nvPr>
            <p:ph type="title"/>
          </p:nvPr>
        </p:nvSpPr>
        <p:spPr>
          <a:xfrm>
            <a:off x="392250" y="348862"/>
            <a:ext cx="8229600" cy="1143000"/>
          </a:xfrm>
          <a:prstGeom prst="rect">
            <a:avLst/>
          </a:prstGeom>
        </p:spPr>
        <p:txBody>
          <a:bodyPr anchorCtr="0" anchor="ctr" bIns="91425" lIns="91425" rIns="91425" tIns="91425">
            <a:noAutofit/>
          </a:bodyPr>
          <a:lstStyle/>
          <a:p>
            <a:pPr lvl="0" rtl="0">
              <a:spcBef>
                <a:spcPts val="0"/>
              </a:spcBef>
              <a:buNone/>
            </a:pPr>
            <a:r>
              <a:rPr lang="en-US"/>
              <a:t>A CRWP Classroom</a:t>
            </a:r>
          </a:p>
        </p:txBody>
      </p:sp>
      <p:sp>
        <p:nvSpPr>
          <p:cNvPr id="327" name="Shape 327"/>
          <p:cNvSpPr txBox="1"/>
          <p:nvPr>
            <p:ph idx="1" type="body"/>
          </p:nvPr>
        </p:nvSpPr>
        <p:spPr>
          <a:xfrm>
            <a:off x="457200" y="1600200"/>
            <a:ext cx="8229600" cy="4526100"/>
          </a:xfrm>
          <a:prstGeom prst="rect">
            <a:avLst/>
          </a:prstGeom>
        </p:spPr>
        <p:txBody>
          <a:bodyPr anchorCtr="0" anchor="t" bIns="91425" lIns="91425" rIns="91425" tIns="91425">
            <a:noAutofit/>
          </a:bodyPr>
          <a:lstStyle/>
          <a:p>
            <a:pPr indent="0" lvl="0" marL="0" rtl="0">
              <a:spcBef>
                <a:spcPts val="0"/>
              </a:spcBef>
              <a:buNone/>
            </a:pPr>
            <a:r>
              <a:t/>
            </a:r>
            <a:endParaRPr/>
          </a:p>
        </p:txBody>
      </p:sp>
      <p:pic>
        <p:nvPicPr>
          <p:cNvPr id="328" name="Shape 328"/>
          <p:cNvPicPr preferRelativeResize="0"/>
          <p:nvPr/>
        </p:nvPicPr>
        <p:blipFill>
          <a:blip r:embed="rId3">
            <a:alphaModFix/>
          </a:blip>
          <a:stretch>
            <a:fillRect/>
          </a:stretch>
        </p:blipFill>
        <p:spPr>
          <a:xfrm>
            <a:off x="392250" y="1301900"/>
            <a:ext cx="2927699" cy="2927699"/>
          </a:xfrm>
          <a:prstGeom prst="rect">
            <a:avLst/>
          </a:prstGeom>
          <a:noFill/>
          <a:ln>
            <a:noFill/>
          </a:ln>
        </p:spPr>
      </p:pic>
      <p:sp>
        <p:nvSpPr>
          <p:cNvPr id="329" name="Shape 329"/>
          <p:cNvSpPr txBox="1"/>
          <p:nvPr/>
        </p:nvSpPr>
        <p:spPr>
          <a:xfrm>
            <a:off x="1877525" y="1760150"/>
            <a:ext cx="1106999" cy="974700"/>
          </a:xfrm>
          <a:prstGeom prst="rect">
            <a:avLst/>
          </a:prstGeom>
          <a:noFill/>
          <a:ln>
            <a:noFill/>
          </a:ln>
        </p:spPr>
        <p:txBody>
          <a:bodyPr anchorCtr="0" anchor="t" bIns="91425" lIns="91425" rIns="91425" tIns="91425">
            <a:noAutofit/>
          </a:bodyPr>
          <a:lstStyle/>
          <a:p>
            <a:pPr lvl="0" rtl="0">
              <a:spcBef>
                <a:spcPts val="0"/>
              </a:spcBef>
              <a:buNone/>
            </a:pPr>
            <a:r>
              <a:rPr lang="en-US" sz="1800">
                <a:latin typeface="Corsiva"/>
                <a:ea typeface="Corsiva"/>
                <a:cs typeface="Corsiva"/>
                <a:sym typeface="Corsiva"/>
              </a:rPr>
              <a:t>What we want to learn</a:t>
            </a:r>
          </a:p>
        </p:txBody>
      </p:sp>
      <p:pic>
        <p:nvPicPr>
          <p:cNvPr id="330" name="Shape 330"/>
          <p:cNvPicPr preferRelativeResize="0"/>
          <p:nvPr/>
        </p:nvPicPr>
        <p:blipFill>
          <a:blip r:embed="rId4">
            <a:alphaModFix/>
          </a:blip>
          <a:stretch>
            <a:fillRect/>
          </a:stretch>
        </p:blipFill>
        <p:spPr>
          <a:xfrm>
            <a:off x="3319950" y="2512700"/>
            <a:ext cx="4813099" cy="2817424"/>
          </a:xfrm>
          <a:prstGeom prst="rect">
            <a:avLst/>
          </a:prstGeom>
          <a:noFill/>
          <a:ln>
            <a:noFill/>
          </a:ln>
        </p:spPr>
      </p:pic>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0" name="Shape 80"/>
        <p:cNvGrpSpPr/>
        <p:nvPr/>
      </p:nvGrpSpPr>
      <p:grpSpPr>
        <a:xfrm>
          <a:off x="0" y="0"/>
          <a:ext cx="0" cy="0"/>
          <a:chOff x="0" y="0"/>
          <a:chExt cx="0" cy="0"/>
        </a:xfrm>
      </p:grpSpPr>
      <p:sp>
        <p:nvSpPr>
          <p:cNvPr id="81" name="Shape 81"/>
          <p:cNvSpPr txBox="1"/>
          <p:nvPr>
            <p:ph type="title"/>
          </p:nvPr>
        </p:nvSpPr>
        <p:spPr>
          <a:xfrm>
            <a:off x="457200" y="274637"/>
            <a:ext cx="8229600" cy="1143000"/>
          </a:xfrm>
          <a:prstGeom prst="rect">
            <a:avLst/>
          </a:prstGeom>
          <a:noFill/>
          <a:ln>
            <a:noFill/>
          </a:ln>
        </p:spPr>
        <p:txBody>
          <a:bodyPr anchorCtr="0" anchor="ctr" bIns="91425" lIns="91425" rIns="91425" tIns="91425">
            <a:noAutofit/>
          </a:bodyPr>
          <a:lstStyle/>
          <a:p>
            <a:pPr indent="0" lvl="0" marL="0" marR="0" rtl="0" algn="ctr">
              <a:lnSpc>
                <a:spcPct val="100000"/>
              </a:lnSpc>
              <a:spcBef>
                <a:spcPts val="0"/>
              </a:spcBef>
              <a:spcAft>
                <a:spcPts val="0"/>
              </a:spcAft>
              <a:buClr>
                <a:srgbClr val="6B7C72"/>
              </a:buClr>
              <a:buSzPct val="25000"/>
              <a:buFont typeface="Arial"/>
              <a:buNone/>
            </a:pPr>
            <a:r>
              <a:rPr baseline="0" i="0" lang="en-US" u="none" cap="small" strike="noStrike">
                <a:solidFill>
                  <a:schemeClr val="dk1"/>
                </a:solidFill>
                <a:latin typeface="Arial"/>
                <a:ea typeface="Arial"/>
                <a:cs typeface="Arial"/>
                <a:sym typeface="Arial"/>
              </a:rPr>
              <a:t>Agenda</a:t>
            </a:r>
          </a:p>
        </p:txBody>
      </p:sp>
      <p:sp>
        <p:nvSpPr>
          <p:cNvPr id="82" name="Shape 82"/>
          <p:cNvSpPr txBox="1"/>
          <p:nvPr>
            <p:ph idx="1" type="body"/>
          </p:nvPr>
        </p:nvSpPr>
        <p:spPr>
          <a:xfrm>
            <a:off x="0" y="1905000"/>
            <a:ext cx="8763000" cy="4038599"/>
          </a:xfrm>
          <a:prstGeom prst="rect">
            <a:avLst/>
          </a:prstGeom>
          <a:noFill/>
          <a:ln>
            <a:noFill/>
          </a:ln>
        </p:spPr>
        <p:txBody>
          <a:bodyPr anchorCtr="0" anchor="t" bIns="91425" lIns="91425" rIns="91425" tIns="91425">
            <a:noAutofit/>
          </a:bodyPr>
          <a:lstStyle/>
          <a:p>
            <a:pPr indent="-425450" lvl="1" marL="971550" marR="0" rtl="0" algn="l">
              <a:spcBef>
                <a:spcPts val="0"/>
              </a:spcBef>
              <a:buClr>
                <a:schemeClr val="dk1"/>
              </a:buClr>
              <a:buSzPct val="100000"/>
              <a:buFont typeface="Noto Symbol"/>
              <a:buChar char="▪"/>
            </a:pPr>
            <a:r>
              <a:rPr b="0" baseline="0" i="0" lang="en-US" sz="3000" u="none" cap="none" strike="noStrike">
                <a:solidFill>
                  <a:schemeClr val="dk1"/>
                </a:solidFill>
                <a:latin typeface="Arial"/>
                <a:ea typeface="Arial"/>
                <a:cs typeface="Arial"/>
                <a:sym typeface="Arial"/>
              </a:rPr>
              <a:t>Introduce National Writing Project / Ozarks WP</a:t>
            </a:r>
          </a:p>
          <a:p>
            <a:pPr indent="-425450" lvl="1" marL="971550" marR="0" rtl="0" algn="l">
              <a:spcBef>
                <a:spcPts val="360"/>
              </a:spcBef>
              <a:buClr>
                <a:schemeClr val="dk1"/>
              </a:buClr>
              <a:buSzPct val="100000"/>
              <a:buFont typeface="Noto Symbol"/>
              <a:buChar char="▪"/>
            </a:pPr>
            <a:r>
              <a:rPr b="0" baseline="0" i="0" lang="en-US" sz="3000" u="none" cap="none" strike="noStrike">
                <a:solidFill>
                  <a:schemeClr val="dk1"/>
                </a:solidFill>
                <a:latin typeface="Arial"/>
                <a:ea typeface="Arial"/>
                <a:cs typeface="Arial"/>
                <a:sym typeface="Arial"/>
              </a:rPr>
              <a:t>Overview the purpose and expectations of the i3 College-Ready Writers Program</a:t>
            </a:r>
          </a:p>
          <a:p>
            <a:pPr indent="-425450" lvl="1" marL="971550" marR="0" rtl="0" algn="l">
              <a:spcBef>
                <a:spcPts val="360"/>
              </a:spcBef>
              <a:buClr>
                <a:schemeClr val="dk1"/>
              </a:buClr>
              <a:buSzPct val="100000"/>
              <a:buFont typeface="Noto Symbol"/>
              <a:buChar char="▪"/>
            </a:pPr>
            <a:r>
              <a:rPr lang="en-US" sz="3000">
                <a:solidFill>
                  <a:schemeClr val="dk1"/>
                </a:solidFill>
              </a:rPr>
              <a:t>Analyze results from </a:t>
            </a:r>
            <a:r>
              <a:rPr b="0" baseline="0" i="0" lang="en-US" sz="3000" u="none" cap="none" strike="noStrike">
                <a:solidFill>
                  <a:schemeClr val="dk1"/>
                </a:solidFill>
                <a:latin typeface="Arial"/>
                <a:ea typeface="Arial"/>
                <a:cs typeface="Arial"/>
                <a:sym typeface="Arial"/>
              </a:rPr>
              <a:t>Needs Assessment tools</a:t>
            </a:r>
          </a:p>
          <a:p>
            <a:pPr indent="-425450" lvl="1" marL="971550" marR="0" rtl="0" algn="l">
              <a:spcBef>
                <a:spcPts val="360"/>
              </a:spcBef>
              <a:buClr>
                <a:schemeClr val="dk1"/>
              </a:buClr>
              <a:buSzPct val="100000"/>
              <a:buFont typeface="Noto Symbol"/>
              <a:buChar char="▪"/>
            </a:pPr>
            <a:r>
              <a:rPr b="0" baseline="0" i="0" lang="en-US" sz="3000" u="none" cap="none" strike="noStrike">
                <a:solidFill>
                  <a:schemeClr val="dk1"/>
                </a:solidFill>
                <a:latin typeface="Arial"/>
                <a:ea typeface="Arial"/>
                <a:cs typeface="Arial"/>
                <a:sym typeface="Arial"/>
              </a:rPr>
              <a:t>Consider next steps </a:t>
            </a:r>
          </a:p>
          <a:p>
            <a:pPr indent="-234950" lvl="1" marL="971550" marR="0" rtl="0" algn="l">
              <a:spcBef>
                <a:spcPts val="360"/>
              </a:spcBef>
              <a:buClr>
                <a:schemeClr val="accent3"/>
              </a:buClr>
              <a:buFont typeface="Noto Symbol"/>
              <a:buNone/>
            </a:pPr>
            <a:r>
              <a:t/>
            </a:r>
            <a:endParaRPr b="0" baseline="0" i="0" sz="2400" u="none" cap="none" strike="noStrike">
              <a:solidFill>
                <a:schemeClr val="dk1"/>
              </a:solidFill>
              <a:latin typeface="Arial"/>
              <a:ea typeface="Arial"/>
              <a:cs typeface="Arial"/>
              <a:sym typeface="Arial"/>
            </a:endParaRPr>
          </a:p>
          <a:p>
            <a:pPr indent="-234950" lvl="1" marL="971550" marR="0" rtl="0" algn="l">
              <a:spcBef>
                <a:spcPts val="360"/>
              </a:spcBef>
              <a:buClr>
                <a:schemeClr val="accent3"/>
              </a:buClr>
              <a:buFont typeface="Noto Symbol"/>
              <a:buNone/>
            </a:pPr>
            <a:r>
              <a:t/>
            </a:r>
            <a:endParaRPr b="0" baseline="0" i="0" sz="2400" u="none" cap="none" strike="noStrike">
              <a:solidFill>
                <a:schemeClr val="dk1"/>
              </a:solidFill>
              <a:latin typeface="Arial"/>
              <a:ea typeface="Arial"/>
              <a:cs typeface="Arial"/>
              <a:sym typeface="Arial"/>
            </a:endParaRPr>
          </a:p>
        </p:txBody>
      </p:sp>
      <p:pic>
        <p:nvPicPr>
          <p:cNvPr id="83" name="Shape 83"/>
          <p:cNvPicPr preferRelativeResize="0"/>
          <p:nvPr/>
        </p:nvPicPr>
        <p:blipFill rotWithShape="1">
          <a:blip r:embed="rId3">
            <a:alphaModFix/>
          </a:blip>
          <a:srcRect b="0" l="0" r="0" t="0"/>
          <a:stretch/>
        </p:blipFill>
        <p:spPr>
          <a:xfrm>
            <a:off x="7239000" y="4825550"/>
            <a:ext cx="1524000" cy="989699"/>
          </a:xfrm>
          <a:prstGeom prst="rect">
            <a:avLst/>
          </a:prstGeom>
          <a:noFill/>
          <a:ln>
            <a:noFill/>
          </a:ln>
        </p:spPr>
      </p:pic>
      <p:pic>
        <p:nvPicPr>
          <p:cNvPr id="84" name="Shape 84"/>
          <p:cNvPicPr preferRelativeResize="0"/>
          <p:nvPr/>
        </p:nvPicPr>
        <p:blipFill rotWithShape="1">
          <a:blip r:embed="rId4">
            <a:alphaModFix/>
          </a:blip>
          <a:srcRect b="0" l="0" r="0" t="0"/>
          <a:stretch/>
        </p:blipFill>
        <p:spPr>
          <a:xfrm>
            <a:off x="7363325" y="5815250"/>
            <a:ext cx="1524000" cy="975300"/>
          </a:xfrm>
          <a:prstGeom prst="rect">
            <a:avLst/>
          </a:prstGeom>
          <a:noFill/>
          <a:ln>
            <a:noFill/>
          </a:ln>
        </p:spPr>
      </p:pic>
      <p:pic>
        <p:nvPicPr>
          <p:cNvPr id="85" name="Shape 85"/>
          <p:cNvPicPr preferRelativeResize="0"/>
          <p:nvPr/>
        </p:nvPicPr>
        <p:blipFill>
          <a:blip r:embed="rId5">
            <a:alphaModFix/>
          </a:blip>
          <a:stretch>
            <a:fillRect/>
          </a:stretch>
        </p:blipFill>
        <p:spPr>
          <a:xfrm>
            <a:off x="1812750" y="152400"/>
            <a:ext cx="1752599" cy="1752599"/>
          </a:xfrm>
          <a:prstGeom prst="rect">
            <a:avLst/>
          </a:prstGeom>
          <a:noFill/>
          <a:ln>
            <a:noFill/>
          </a:ln>
        </p:spPr>
      </p:pic>
    </p:spTree>
  </p:cSld>
  <p:clrMapOvr>
    <a:masterClrMapping/>
  </p:clrMapOvr>
  <p:transition spd="slow">
    <p:cut/>
  </p:transition>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35" name="Shape 335"/>
        <p:cNvGrpSpPr/>
        <p:nvPr/>
      </p:nvGrpSpPr>
      <p:grpSpPr>
        <a:xfrm>
          <a:off x="0" y="0"/>
          <a:ext cx="0" cy="0"/>
          <a:chOff x="0" y="0"/>
          <a:chExt cx="0" cy="0"/>
        </a:xfrm>
      </p:grpSpPr>
      <p:sp>
        <p:nvSpPr>
          <p:cNvPr id="336" name="Shape 336"/>
          <p:cNvSpPr txBox="1"/>
          <p:nvPr>
            <p:ph type="title"/>
          </p:nvPr>
        </p:nvSpPr>
        <p:spPr>
          <a:xfrm>
            <a:off x="2057400" y="304800"/>
            <a:ext cx="5181600" cy="1143000"/>
          </a:xfrm>
          <a:prstGeom prst="rect">
            <a:avLst/>
          </a:prstGeom>
          <a:noFill/>
          <a:ln>
            <a:noFill/>
          </a:ln>
        </p:spPr>
        <p:txBody>
          <a:bodyPr anchorCtr="0" anchor="ctr" bIns="45700" lIns="91425" rIns="91425" tIns="45700">
            <a:noAutofit/>
          </a:bodyPr>
          <a:lstStyle/>
          <a:p>
            <a:pPr indent="0" lvl="0" marL="0" marR="0" rtl="0" algn="ctr">
              <a:spcBef>
                <a:spcPts val="0"/>
              </a:spcBef>
              <a:buClr>
                <a:schemeClr val="dk1"/>
              </a:buClr>
              <a:buSzPct val="25000"/>
              <a:buFont typeface="Calibri"/>
              <a:buNone/>
            </a:pPr>
            <a:r>
              <a:rPr b="0" baseline="0" i="0" lang="en-US" sz="4400" u="none" cap="none" strike="noStrike">
                <a:solidFill>
                  <a:schemeClr val="dk1"/>
                </a:solidFill>
                <a:latin typeface="Calibri"/>
                <a:ea typeface="Calibri"/>
                <a:cs typeface="Calibri"/>
                <a:sym typeface="Calibri"/>
              </a:rPr>
              <a:t>Next Steps</a:t>
            </a:r>
          </a:p>
        </p:txBody>
      </p:sp>
      <p:sp>
        <p:nvSpPr>
          <p:cNvPr id="337" name="Shape 337"/>
          <p:cNvSpPr txBox="1"/>
          <p:nvPr>
            <p:ph idx="1" type="body"/>
          </p:nvPr>
        </p:nvSpPr>
        <p:spPr>
          <a:xfrm>
            <a:off x="2667000" y="1447800"/>
            <a:ext cx="6149100" cy="4114800"/>
          </a:xfrm>
          <a:prstGeom prst="rect">
            <a:avLst/>
          </a:prstGeom>
          <a:noFill/>
          <a:ln>
            <a:noFill/>
          </a:ln>
        </p:spPr>
        <p:txBody>
          <a:bodyPr anchorCtr="0" anchor="t" bIns="45700" lIns="91425" rIns="91425" tIns="45700">
            <a:noAutofit/>
          </a:bodyPr>
          <a:lstStyle/>
          <a:p>
            <a:pPr indent="-342900" lvl="0" marL="342900" marR="0" rtl="0" algn="l">
              <a:lnSpc>
                <a:spcPct val="80000"/>
              </a:lnSpc>
              <a:spcBef>
                <a:spcPts val="590"/>
              </a:spcBef>
              <a:buClr>
                <a:schemeClr val="dk1"/>
              </a:buClr>
              <a:buSzPct val="98333"/>
              <a:buFont typeface="Arial"/>
              <a:buChar char="•"/>
            </a:pPr>
            <a:r>
              <a:rPr b="0" baseline="0" i="0" lang="en-US" sz="2950" u="none" cap="none" strike="noStrike">
                <a:solidFill>
                  <a:schemeClr val="dk1"/>
                </a:solidFill>
                <a:latin typeface="Calibri"/>
                <a:ea typeface="Calibri"/>
                <a:cs typeface="Calibri"/>
                <a:sym typeface="Calibri"/>
              </a:rPr>
              <a:t>Set dates and consider options for next year’s professional learning</a:t>
            </a:r>
          </a:p>
          <a:p>
            <a:pPr indent="-342900" lvl="0" marL="342900" marR="0" rtl="0" algn="l">
              <a:lnSpc>
                <a:spcPct val="80000"/>
              </a:lnSpc>
              <a:spcBef>
                <a:spcPts val="590"/>
              </a:spcBef>
              <a:buClr>
                <a:schemeClr val="dk1"/>
              </a:buClr>
              <a:buSzPct val="98333"/>
              <a:buFont typeface="Arial"/>
              <a:buChar char="•"/>
            </a:pPr>
            <a:r>
              <a:rPr b="0" baseline="0" i="0" lang="en-US" sz="2950" u="none" cap="none" strike="noStrike">
                <a:solidFill>
                  <a:schemeClr val="dk1"/>
                </a:solidFill>
                <a:latin typeface="Calibri"/>
                <a:ea typeface="Calibri"/>
                <a:cs typeface="Calibri"/>
                <a:sym typeface="Calibri"/>
              </a:rPr>
              <a:t>St. Louis Summer Partnership Institute June 23-25, 2015</a:t>
            </a:r>
          </a:p>
          <a:p>
            <a:pPr indent="-342900" lvl="0" marL="342900" marR="0" rtl="0" algn="l">
              <a:lnSpc>
                <a:spcPct val="80000"/>
              </a:lnSpc>
              <a:spcBef>
                <a:spcPts val="590"/>
              </a:spcBef>
              <a:buClr>
                <a:schemeClr val="dk1"/>
              </a:buClr>
              <a:buSzPct val="98333"/>
              <a:buFont typeface="Calibri"/>
              <a:buChar char="•"/>
            </a:pPr>
            <a:r>
              <a:rPr lang="en-US" sz="2950">
                <a:latin typeface="Calibri"/>
                <a:ea typeface="Calibri"/>
                <a:cs typeface="Calibri"/>
                <a:sym typeface="Calibri"/>
              </a:rPr>
              <a:t>Use information from consensogram and posters for next year’s PD</a:t>
            </a:r>
          </a:p>
          <a:p>
            <a:pPr indent="-342900" lvl="0" marL="342900" marR="0" rtl="0" algn="l">
              <a:lnSpc>
                <a:spcPct val="80000"/>
              </a:lnSpc>
              <a:spcBef>
                <a:spcPts val="590"/>
              </a:spcBef>
              <a:buClr>
                <a:schemeClr val="dk1"/>
              </a:buClr>
              <a:buSzPct val="98333"/>
              <a:buFont typeface="Calibri"/>
              <a:buChar char="•"/>
            </a:pPr>
            <a:r>
              <a:rPr lang="en-US" sz="2950">
                <a:latin typeface="Calibri"/>
                <a:ea typeface="Calibri"/>
                <a:cs typeface="Calibri"/>
                <a:sym typeface="Calibri"/>
              </a:rPr>
              <a:t>Find strategies at ozarkscrwp.wikispaces.com</a:t>
            </a:r>
          </a:p>
        </p:txBody>
      </p:sp>
      <p:pic>
        <p:nvPicPr>
          <p:cNvPr id="338" name="Shape 338"/>
          <p:cNvPicPr preferRelativeResize="0"/>
          <p:nvPr/>
        </p:nvPicPr>
        <p:blipFill rotWithShape="1">
          <a:blip r:embed="rId3">
            <a:alphaModFix/>
          </a:blip>
          <a:srcRect b="0" l="0" r="0" t="0"/>
          <a:stretch/>
        </p:blipFill>
        <p:spPr>
          <a:xfrm>
            <a:off x="7162800" y="5804171"/>
            <a:ext cx="1981199" cy="1053829"/>
          </a:xfrm>
          <a:prstGeom prst="rect">
            <a:avLst/>
          </a:prstGeom>
          <a:noFill/>
          <a:ln>
            <a:noFill/>
          </a:ln>
        </p:spPr>
      </p:pic>
      <p:pic>
        <p:nvPicPr>
          <p:cNvPr id="339" name="Shape 339"/>
          <p:cNvPicPr preferRelativeResize="0"/>
          <p:nvPr/>
        </p:nvPicPr>
        <p:blipFill rotWithShape="1">
          <a:blip r:embed="rId4">
            <a:alphaModFix/>
          </a:blip>
          <a:srcRect b="0" l="0" r="0" t="0"/>
          <a:stretch/>
        </p:blipFill>
        <p:spPr>
          <a:xfrm rot="-245673">
            <a:off x="483186" y="659277"/>
            <a:ext cx="2165349" cy="5074062"/>
          </a:xfrm>
          <a:prstGeom prst="rect">
            <a:avLst/>
          </a:prstGeom>
          <a:noFill/>
          <a:ln>
            <a:noFill/>
          </a:ln>
        </p:spPr>
      </p:pic>
    </p:spTree>
  </p:cSld>
  <p:clrMapOvr>
    <a:masterClrMapping/>
  </p:clrMapOvr>
  <p:transition spd="slow">
    <p:cut/>
  </p:transition>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44" name="Shape 344"/>
        <p:cNvGrpSpPr/>
        <p:nvPr/>
      </p:nvGrpSpPr>
      <p:grpSpPr>
        <a:xfrm>
          <a:off x="0" y="0"/>
          <a:ext cx="0" cy="0"/>
          <a:chOff x="0" y="0"/>
          <a:chExt cx="0" cy="0"/>
        </a:xfrm>
      </p:grpSpPr>
      <p:sp>
        <p:nvSpPr>
          <p:cNvPr id="345" name="Shape 345"/>
          <p:cNvSpPr txBox="1"/>
          <p:nvPr>
            <p:ph type="title"/>
          </p:nvPr>
        </p:nvSpPr>
        <p:spPr>
          <a:xfrm>
            <a:off x="457200" y="273050"/>
            <a:ext cx="6904799" cy="1161900"/>
          </a:xfrm>
          <a:prstGeom prst="rect">
            <a:avLst/>
          </a:prstGeom>
          <a:noFill/>
          <a:ln>
            <a:noFill/>
          </a:ln>
        </p:spPr>
        <p:txBody>
          <a:bodyPr anchorCtr="0" anchor="b" bIns="45700" lIns="91425" rIns="91425" tIns="45700">
            <a:noAutofit/>
          </a:bodyPr>
          <a:lstStyle/>
          <a:p>
            <a:pPr indent="0" lvl="0" marL="0" marR="0" rtl="0" algn="l">
              <a:spcBef>
                <a:spcPts val="0"/>
              </a:spcBef>
              <a:buClr>
                <a:schemeClr val="dk1"/>
              </a:buClr>
              <a:buSzPct val="25000"/>
              <a:buFont typeface="Calibri"/>
              <a:buNone/>
            </a:pPr>
            <a:r>
              <a:rPr lang="en-US" sz="3200">
                <a:latin typeface="Calibri"/>
                <a:ea typeface="Calibri"/>
                <a:cs typeface="Calibri"/>
                <a:sym typeface="Calibri"/>
              </a:rPr>
              <a:t>Mark</a:t>
            </a:r>
            <a:r>
              <a:rPr b="1" baseline="0" i="0" lang="en-US" sz="3200" u="none" cap="none" strike="noStrike">
                <a:solidFill>
                  <a:schemeClr val="dk1"/>
                </a:solidFill>
                <a:latin typeface="Calibri"/>
                <a:ea typeface="Calibri"/>
                <a:cs typeface="Calibri"/>
                <a:sym typeface="Calibri"/>
              </a:rPr>
              <a:t> </a:t>
            </a:r>
            <a:r>
              <a:rPr lang="en-US" sz="3200">
                <a:latin typeface="Calibri"/>
                <a:ea typeface="Calibri"/>
                <a:cs typeface="Calibri"/>
                <a:sym typeface="Calibri"/>
              </a:rPr>
              <a:t>your calendar for July 20-21</a:t>
            </a:r>
          </a:p>
        </p:txBody>
      </p:sp>
      <p:pic>
        <p:nvPicPr>
          <p:cNvPr id="346" name="Shape 346"/>
          <p:cNvPicPr preferRelativeResize="0"/>
          <p:nvPr>
            <p:ph idx="1" type="body"/>
          </p:nvPr>
        </p:nvPicPr>
        <p:blipFill rotWithShape="1">
          <a:blip r:embed="rId3">
            <a:alphaModFix/>
          </a:blip>
          <a:srcRect b="0" l="0" r="0" t="0"/>
          <a:stretch/>
        </p:blipFill>
        <p:spPr>
          <a:xfrm>
            <a:off x="455612" y="1430337"/>
            <a:ext cx="7321065" cy="5198299"/>
          </a:xfrm>
          <a:prstGeom prst="rect">
            <a:avLst/>
          </a:prstGeom>
          <a:noFill/>
          <a:ln>
            <a:noFill/>
          </a:ln>
        </p:spPr>
      </p:pic>
      <p:sp>
        <p:nvSpPr>
          <p:cNvPr id="347" name="Shape 347"/>
          <p:cNvSpPr txBox="1"/>
          <p:nvPr>
            <p:ph idx="2" type="body"/>
          </p:nvPr>
        </p:nvSpPr>
        <p:spPr>
          <a:xfrm>
            <a:off x="457200" y="1435100"/>
            <a:ext cx="3008313" cy="4691063"/>
          </a:xfrm>
          <a:prstGeom prst="rect">
            <a:avLst/>
          </a:prstGeom>
          <a:noFill/>
          <a:ln>
            <a:noFill/>
          </a:ln>
        </p:spPr>
        <p:txBody>
          <a:bodyPr anchorCtr="0" anchor="t" bIns="45700" lIns="91425" rIns="91425" tIns="45700">
            <a:noAutofit/>
          </a:bodyPr>
          <a:lstStyle/>
          <a:p>
            <a:pPr indent="0" lvl="0" marL="0" marR="0" rtl="0" algn="l">
              <a:spcBef>
                <a:spcPts val="0"/>
              </a:spcBef>
              <a:buClr>
                <a:schemeClr val="dk1"/>
              </a:buClr>
              <a:buFont typeface="Arial"/>
              <a:buNone/>
            </a:pPr>
            <a:r>
              <a:t/>
            </a:r>
            <a:endParaRPr b="0" baseline="0" i="0" sz="1400" u="none" cap="none" strike="noStrike">
              <a:solidFill>
                <a:schemeClr val="dk1"/>
              </a:solidFill>
              <a:latin typeface="Calibri"/>
              <a:ea typeface="Calibri"/>
              <a:cs typeface="Calibri"/>
              <a:sym typeface="Calibri"/>
            </a:endParaRPr>
          </a:p>
        </p:txBody>
      </p:sp>
    </p:spTree>
  </p:cSld>
  <p:clrMapOvr>
    <a:masterClrMapping/>
  </p:clrMapOvr>
  <p:transition spd="slow">
    <p:cut/>
  </p:transition>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52" name="Shape 352"/>
        <p:cNvGrpSpPr/>
        <p:nvPr/>
      </p:nvGrpSpPr>
      <p:grpSpPr>
        <a:xfrm>
          <a:off x="0" y="0"/>
          <a:ext cx="0" cy="0"/>
          <a:chOff x="0" y="0"/>
          <a:chExt cx="0" cy="0"/>
        </a:xfrm>
      </p:grpSpPr>
      <p:sp>
        <p:nvSpPr>
          <p:cNvPr id="353" name="Shape 353"/>
          <p:cNvSpPr txBox="1"/>
          <p:nvPr>
            <p:ph type="title"/>
          </p:nvPr>
        </p:nvSpPr>
        <p:spPr>
          <a:xfrm>
            <a:off x="457200" y="274637"/>
            <a:ext cx="8229600" cy="1143000"/>
          </a:xfrm>
          <a:prstGeom prst="rect">
            <a:avLst/>
          </a:prstGeom>
          <a:noFill/>
          <a:ln>
            <a:noFill/>
          </a:ln>
        </p:spPr>
        <p:txBody>
          <a:bodyPr anchorCtr="0" anchor="ctr" bIns="45700" lIns="91425" rIns="91425" tIns="45700">
            <a:noAutofit/>
          </a:bodyPr>
          <a:lstStyle/>
          <a:p>
            <a:pPr indent="0" lvl="0" marL="0" marR="0" rtl="0" algn="l">
              <a:spcBef>
                <a:spcPts val="0"/>
              </a:spcBef>
              <a:buClr>
                <a:schemeClr val="dk1"/>
              </a:buClr>
              <a:buFont typeface="Calibri"/>
              <a:buNone/>
            </a:pPr>
            <a:r>
              <a:t/>
            </a:r>
            <a:endParaRPr b="0" baseline="0" i="0" sz="4400" u="none" cap="none" strike="noStrike">
              <a:solidFill>
                <a:schemeClr val="dk1"/>
              </a:solidFill>
              <a:latin typeface="Calibri"/>
              <a:ea typeface="Calibri"/>
              <a:cs typeface="Calibri"/>
              <a:sym typeface="Calibri"/>
            </a:endParaRPr>
          </a:p>
        </p:txBody>
      </p:sp>
      <p:pic>
        <p:nvPicPr>
          <p:cNvPr id="354" name="Shape 354"/>
          <p:cNvPicPr preferRelativeResize="0"/>
          <p:nvPr/>
        </p:nvPicPr>
        <p:blipFill rotWithShape="1">
          <a:blip r:embed="rId3">
            <a:alphaModFix/>
          </a:blip>
          <a:srcRect b="0" l="0" r="0" t="0"/>
          <a:stretch/>
        </p:blipFill>
        <p:spPr>
          <a:xfrm>
            <a:off x="7162800" y="5804171"/>
            <a:ext cx="1981199" cy="1053829"/>
          </a:xfrm>
          <a:prstGeom prst="rect">
            <a:avLst/>
          </a:prstGeom>
          <a:noFill/>
          <a:ln>
            <a:noFill/>
          </a:ln>
        </p:spPr>
      </p:pic>
      <p:pic>
        <p:nvPicPr>
          <p:cNvPr id="355" name="Shape 355"/>
          <p:cNvPicPr preferRelativeResize="0"/>
          <p:nvPr/>
        </p:nvPicPr>
        <p:blipFill>
          <a:blip r:embed="rId4">
            <a:alphaModFix/>
          </a:blip>
          <a:stretch>
            <a:fillRect/>
          </a:stretch>
        </p:blipFill>
        <p:spPr>
          <a:xfrm>
            <a:off x="498750" y="464000"/>
            <a:ext cx="6664049" cy="6465299"/>
          </a:xfrm>
          <a:prstGeom prst="rect">
            <a:avLst/>
          </a:prstGeom>
          <a:noFill/>
          <a:ln>
            <a:noFill/>
          </a:ln>
        </p:spPr>
      </p:pic>
      <p:sp>
        <p:nvSpPr>
          <p:cNvPr id="356" name="Shape 356"/>
          <p:cNvSpPr txBox="1"/>
          <p:nvPr/>
        </p:nvSpPr>
        <p:spPr>
          <a:xfrm>
            <a:off x="4073975" y="1781800"/>
            <a:ext cx="2412900" cy="1856100"/>
          </a:xfrm>
          <a:prstGeom prst="rect">
            <a:avLst/>
          </a:prstGeom>
          <a:noFill/>
          <a:ln>
            <a:noFill/>
          </a:ln>
        </p:spPr>
        <p:txBody>
          <a:bodyPr anchorCtr="0" anchor="t" bIns="91425" lIns="91425" rIns="91425" tIns="91425">
            <a:noAutofit/>
          </a:bodyPr>
          <a:lstStyle/>
          <a:p>
            <a:pPr>
              <a:spcBef>
                <a:spcPts val="0"/>
              </a:spcBef>
              <a:buNone/>
            </a:pPr>
            <a:r>
              <a:rPr lang="en-US" sz="3000"/>
              <a:t>What would you like us to share in St. Louis?</a:t>
            </a:r>
          </a:p>
        </p:txBody>
      </p:sp>
    </p:spTree>
  </p:cSld>
  <p:clrMapOvr>
    <a:masterClrMapping/>
  </p:clrMapOvr>
  <p:transition spd="slow">
    <p:cut/>
  </p:transition>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61" name="Shape 361"/>
        <p:cNvGrpSpPr/>
        <p:nvPr/>
      </p:nvGrpSpPr>
      <p:grpSpPr>
        <a:xfrm>
          <a:off x="0" y="0"/>
          <a:ext cx="0" cy="0"/>
          <a:chOff x="0" y="0"/>
          <a:chExt cx="0" cy="0"/>
        </a:xfrm>
      </p:grpSpPr>
      <p:pic>
        <p:nvPicPr>
          <p:cNvPr id="362" name="Shape 362"/>
          <p:cNvPicPr preferRelativeResize="0"/>
          <p:nvPr>
            <p:ph idx="1" type="body"/>
          </p:nvPr>
        </p:nvPicPr>
        <p:blipFill rotWithShape="1">
          <a:blip r:embed="rId3">
            <a:alphaModFix/>
          </a:blip>
          <a:srcRect b="0" l="0" r="0" t="0"/>
          <a:stretch/>
        </p:blipFill>
        <p:spPr>
          <a:xfrm>
            <a:off x="601573" y="3482975"/>
            <a:ext cx="2773499" cy="914400"/>
          </a:xfrm>
          <a:prstGeom prst="rect">
            <a:avLst/>
          </a:prstGeom>
          <a:noFill/>
          <a:ln>
            <a:noFill/>
          </a:ln>
        </p:spPr>
      </p:pic>
      <p:pic>
        <p:nvPicPr>
          <p:cNvPr id="363" name="Shape 363"/>
          <p:cNvPicPr preferRelativeResize="0"/>
          <p:nvPr/>
        </p:nvPicPr>
        <p:blipFill rotWithShape="1">
          <a:blip r:embed="rId4">
            <a:alphaModFix/>
          </a:blip>
          <a:srcRect b="0" l="0" r="0" t="0"/>
          <a:stretch/>
        </p:blipFill>
        <p:spPr>
          <a:xfrm>
            <a:off x="601575" y="2109987"/>
            <a:ext cx="2188499" cy="963899"/>
          </a:xfrm>
          <a:prstGeom prst="rect">
            <a:avLst/>
          </a:prstGeom>
          <a:noFill/>
          <a:ln>
            <a:noFill/>
          </a:ln>
        </p:spPr>
      </p:pic>
      <p:sp>
        <p:nvSpPr>
          <p:cNvPr id="364" name="Shape 364"/>
          <p:cNvSpPr txBox="1"/>
          <p:nvPr/>
        </p:nvSpPr>
        <p:spPr>
          <a:xfrm>
            <a:off x="2593475" y="1329125"/>
            <a:ext cx="6172199" cy="2669999"/>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Font typeface="Arial"/>
              <a:buNone/>
            </a:pPr>
            <a:r>
              <a:t/>
            </a:r>
            <a:endParaRPr b="1" baseline="0" i="0" sz="1050" u="none" cap="none" strike="noStrike">
              <a:solidFill>
                <a:schemeClr val="dk1"/>
              </a:solidFill>
              <a:latin typeface="Arial"/>
              <a:ea typeface="Arial"/>
              <a:cs typeface="Arial"/>
              <a:sym typeface="Arial"/>
            </a:endParaRPr>
          </a:p>
          <a:p>
            <a:pPr indent="0" lvl="0" marL="0" marR="0" rtl="0">
              <a:lnSpc>
                <a:spcPct val="100000"/>
              </a:lnSpc>
              <a:spcBef>
                <a:spcPts val="0"/>
              </a:spcBef>
              <a:spcAft>
                <a:spcPts val="0"/>
              </a:spcAft>
              <a:buClr>
                <a:srgbClr val="000000"/>
              </a:buClr>
              <a:buFont typeface="Arial"/>
              <a:buNone/>
            </a:pPr>
            <a:r>
              <a:t/>
            </a:r>
            <a:endParaRPr b="0" baseline="0" i="0" sz="2400" u="none" cap="none" strike="noStrike">
              <a:solidFill>
                <a:schemeClr val="dk1"/>
              </a:solidFill>
              <a:latin typeface="Arial"/>
              <a:ea typeface="Arial"/>
              <a:cs typeface="Arial"/>
              <a:sym typeface="Arial"/>
            </a:endParaRPr>
          </a:p>
        </p:txBody>
      </p:sp>
      <p:pic>
        <p:nvPicPr>
          <p:cNvPr id="365" name="Shape 365"/>
          <p:cNvPicPr preferRelativeResize="0"/>
          <p:nvPr/>
        </p:nvPicPr>
        <p:blipFill rotWithShape="1">
          <a:blip r:embed="rId5">
            <a:alphaModFix/>
          </a:blip>
          <a:srcRect b="0" l="0" r="0" t="0"/>
          <a:stretch/>
        </p:blipFill>
        <p:spPr>
          <a:xfrm>
            <a:off x="601575" y="4752000"/>
            <a:ext cx="2328900" cy="1063200"/>
          </a:xfrm>
          <a:prstGeom prst="rect">
            <a:avLst/>
          </a:prstGeom>
          <a:noFill/>
          <a:ln>
            <a:noFill/>
          </a:ln>
        </p:spPr>
      </p:pic>
      <p:pic>
        <p:nvPicPr>
          <p:cNvPr id="366" name="Shape 366"/>
          <p:cNvPicPr preferRelativeResize="0"/>
          <p:nvPr/>
        </p:nvPicPr>
        <p:blipFill rotWithShape="1">
          <a:blip r:embed="rId6">
            <a:alphaModFix/>
          </a:blip>
          <a:srcRect b="0" l="0" r="0" t="0"/>
          <a:stretch/>
        </p:blipFill>
        <p:spPr>
          <a:xfrm>
            <a:off x="601575" y="405050"/>
            <a:ext cx="1524000" cy="1235700"/>
          </a:xfrm>
          <a:prstGeom prst="rect">
            <a:avLst/>
          </a:prstGeom>
          <a:noFill/>
          <a:ln>
            <a:noFill/>
          </a:ln>
        </p:spPr>
      </p:pic>
      <p:sp>
        <p:nvSpPr>
          <p:cNvPr id="367" name="Shape 367"/>
          <p:cNvSpPr/>
          <p:nvPr/>
        </p:nvSpPr>
        <p:spPr>
          <a:xfrm>
            <a:off x="4005225" y="1033550"/>
            <a:ext cx="4162799" cy="4235100"/>
          </a:xfrm>
          <a:prstGeom prst="rect">
            <a:avLst/>
          </a:prstGeom>
          <a:solidFill>
            <a:schemeClr val="lt1"/>
          </a:solidFill>
          <a:ln cap="flat" cmpd="sng" w="76200">
            <a:solidFill>
              <a:srgbClr val="000000"/>
            </a:solidFill>
            <a:prstDash val="solid"/>
            <a:round/>
            <a:headEnd len="med" w="med" type="none"/>
            <a:tailEnd len="med" w="med" type="none"/>
          </a:ln>
        </p:spPr>
        <p:txBody>
          <a:bodyPr anchorCtr="0" anchor="ctr" bIns="91425" lIns="91425" rIns="91425" tIns="91425">
            <a:noAutofit/>
          </a:bodyPr>
          <a:lstStyle/>
          <a:p>
            <a:pPr>
              <a:spcBef>
                <a:spcPts val="0"/>
              </a:spcBef>
              <a:buNone/>
            </a:pPr>
            <a:r>
              <a:t/>
            </a:r>
            <a:endParaRPr/>
          </a:p>
        </p:txBody>
      </p:sp>
      <p:sp>
        <p:nvSpPr>
          <p:cNvPr id="368" name="Shape 368"/>
          <p:cNvSpPr txBox="1"/>
          <p:nvPr/>
        </p:nvSpPr>
        <p:spPr>
          <a:xfrm>
            <a:off x="4101475" y="1093700"/>
            <a:ext cx="4006500" cy="4114800"/>
          </a:xfrm>
          <a:prstGeom prst="rect">
            <a:avLst/>
          </a:prstGeom>
          <a:noFill/>
          <a:ln>
            <a:noFill/>
          </a:ln>
        </p:spPr>
        <p:txBody>
          <a:bodyPr anchorCtr="0" anchor="t" bIns="91425" lIns="91425" rIns="91425" tIns="91425">
            <a:noAutofit/>
          </a:bodyPr>
          <a:lstStyle/>
          <a:p>
            <a:pPr lvl="0" rtl="0" algn="ctr">
              <a:spcBef>
                <a:spcPts val="0"/>
              </a:spcBef>
              <a:buNone/>
            </a:pPr>
            <a:r>
              <a:t/>
            </a:r>
            <a:endParaRPr sz="2400"/>
          </a:p>
          <a:p>
            <a:pPr rtl="0" algn="ctr">
              <a:spcBef>
                <a:spcPts val="0"/>
              </a:spcBef>
              <a:buNone/>
            </a:pPr>
            <a:r>
              <a:t/>
            </a:r>
            <a:endParaRPr b="1" sz="3000"/>
          </a:p>
          <a:p>
            <a:pPr rtl="0" algn="ctr">
              <a:spcBef>
                <a:spcPts val="0"/>
              </a:spcBef>
              <a:buNone/>
            </a:pPr>
            <a:r>
              <a:t/>
            </a:r>
            <a:endParaRPr b="1" sz="3000"/>
          </a:p>
          <a:p>
            <a:pPr rtl="0" algn="ctr">
              <a:spcBef>
                <a:spcPts val="0"/>
              </a:spcBef>
              <a:buNone/>
            </a:pPr>
            <a:r>
              <a:rPr b="1" lang="en-US" sz="3000"/>
              <a:t>Thank you for being co-creators of this </a:t>
            </a:r>
          </a:p>
          <a:p>
            <a:pPr lvl="0" rtl="0" algn="ctr">
              <a:spcBef>
                <a:spcPts val="0"/>
              </a:spcBef>
              <a:buNone/>
            </a:pPr>
            <a:r>
              <a:rPr b="1" lang="en-US" sz="3000"/>
              <a:t>important work!</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0" name="Shape 90"/>
        <p:cNvGrpSpPr/>
        <p:nvPr/>
      </p:nvGrpSpPr>
      <p:grpSpPr>
        <a:xfrm>
          <a:off x="0" y="0"/>
          <a:ext cx="0" cy="0"/>
          <a:chOff x="0" y="0"/>
          <a:chExt cx="0" cy="0"/>
        </a:xfrm>
      </p:grpSpPr>
      <p:sp>
        <p:nvSpPr>
          <p:cNvPr id="91" name="Shape 91"/>
          <p:cNvSpPr txBox="1"/>
          <p:nvPr>
            <p:ph type="title"/>
          </p:nvPr>
        </p:nvSpPr>
        <p:spPr>
          <a:xfrm>
            <a:off x="457200" y="986600"/>
            <a:ext cx="8229600" cy="1143000"/>
          </a:xfrm>
          <a:prstGeom prst="rect">
            <a:avLst/>
          </a:prstGeom>
          <a:noFill/>
          <a:ln>
            <a:noFill/>
          </a:ln>
        </p:spPr>
        <p:txBody>
          <a:bodyPr anchorCtr="0" anchor="ctr" bIns="91425" lIns="91425" rIns="91425" tIns="91425">
            <a:noAutofit/>
          </a:bodyPr>
          <a:lstStyle/>
          <a:p>
            <a:pPr indent="0" lvl="0" marL="0" marR="0" rtl="0" algn="r">
              <a:lnSpc>
                <a:spcPct val="100000"/>
              </a:lnSpc>
              <a:spcBef>
                <a:spcPts val="0"/>
              </a:spcBef>
              <a:spcAft>
                <a:spcPts val="0"/>
              </a:spcAft>
              <a:buClr>
                <a:srgbClr val="6B7C72"/>
              </a:buClr>
              <a:buSzPct val="25000"/>
              <a:buFont typeface="Arial"/>
              <a:buNone/>
            </a:pPr>
            <a:r>
              <a:rPr b="0" baseline="0" i="0" lang="en-US" sz="3500" u="none" cap="small" strike="noStrike">
                <a:solidFill>
                  <a:schemeClr val="dk1"/>
                </a:solidFill>
                <a:latin typeface="Arial"/>
                <a:ea typeface="Arial"/>
                <a:cs typeface="Arial"/>
                <a:sym typeface="Arial"/>
              </a:rPr>
              <a:t>Purpose / Non-Purpose</a:t>
            </a:r>
          </a:p>
        </p:txBody>
      </p:sp>
      <p:sp>
        <p:nvSpPr>
          <p:cNvPr id="92" name="Shape 92"/>
          <p:cNvSpPr txBox="1"/>
          <p:nvPr>
            <p:ph idx="1" type="body"/>
          </p:nvPr>
        </p:nvSpPr>
        <p:spPr>
          <a:xfrm>
            <a:off x="1066800" y="2273625"/>
            <a:ext cx="7924799" cy="4584300"/>
          </a:xfrm>
          <a:prstGeom prst="rect">
            <a:avLst/>
          </a:prstGeom>
          <a:noFill/>
          <a:ln>
            <a:noFill/>
          </a:ln>
        </p:spPr>
        <p:txBody>
          <a:bodyPr anchorCtr="0" anchor="t" bIns="91425" lIns="91425" rIns="91425" tIns="91425">
            <a:noAutofit/>
          </a:bodyPr>
          <a:lstStyle/>
          <a:p>
            <a:pPr indent="-381000" lvl="0" marL="571500" marR="0" rtl="0" algn="l">
              <a:spcBef>
                <a:spcPts val="0"/>
              </a:spcBef>
              <a:buClr>
                <a:schemeClr val="accent3"/>
              </a:buClr>
              <a:buSzPct val="25000"/>
              <a:buFont typeface="Arial"/>
              <a:buNone/>
            </a:pPr>
            <a:r>
              <a:rPr b="0" baseline="0" i="0" lang="en-US" sz="3200" u="none" cap="none" strike="noStrike">
                <a:solidFill>
                  <a:schemeClr val="dk1"/>
                </a:solidFill>
                <a:latin typeface="Arial"/>
                <a:ea typeface="Arial"/>
                <a:cs typeface="Arial"/>
                <a:sym typeface="Arial"/>
              </a:rPr>
              <a:t>Purpose</a:t>
            </a:r>
          </a:p>
          <a:p>
            <a:pPr indent="-387350" lvl="1" marL="971550" marR="0" rtl="0" algn="l">
              <a:spcBef>
                <a:spcPts val="360"/>
              </a:spcBef>
              <a:buClr>
                <a:schemeClr val="dk1"/>
              </a:buClr>
              <a:buSzPct val="80000"/>
              <a:buFont typeface="Noto Symbol"/>
              <a:buChar char="▪"/>
            </a:pPr>
            <a:r>
              <a:rPr lang="en-US"/>
              <a:t>Get acquainted with Branson ELA teachers</a:t>
            </a:r>
          </a:p>
          <a:p>
            <a:pPr indent="-387350" lvl="1" marL="971550" marR="0" rtl="0" algn="l">
              <a:spcBef>
                <a:spcPts val="360"/>
              </a:spcBef>
              <a:buClr>
                <a:schemeClr val="dk1"/>
              </a:buClr>
              <a:buSzPct val="100000"/>
              <a:buFont typeface="Noto Symbol"/>
              <a:buChar char="▪"/>
            </a:pPr>
            <a:r>
              <a:rPr b="0" baseline="0" i="0" lang="en-US" sz="2400" u="none" cap="none" strike="noStrike">
                <a:solidFill>
                  <a:schemeClr val="dk1"/>
                </a:solidFill>
                <a:latin typeface="Arial"/>
                <a:ea typeface="Arial"/>
                <a:cs typeface="Arial"/>
                <a:sym typeface="Arial"/>
              </a:rPr>
              <a:t>Determine the needs of Branson students in regard to college-ready writing </a:t>
            </a:r>
          </a:p>
          <a:p>
            <a:pPr indent="-387350" lvl="1" marL="971550" marR="0" rtl="0" algn="l">
              <a:spcBef>
                <a:spcPts val="360"/>
              </a:spcBef>
              <a:buClr>
                <a:schemeClr val="dk1"/>
              </a:buClr>
              <a:buFont typeface="Arial"/>
              <a:buNone/>
            </a:pPr>
            <a:r>
              <a:t/>
            </a:r>
            <a:endParaRPr b="0" baseline="0" i="0" sz="2400" u="none" cap="none" strike="noStrike">
              <a:solidFill>
                <a:schemeClr val="dk1"/>
              </a:solidFill>
              <a:latin typeface="Arial"/>
              <a:ea typeface="Arial"/>
              <a:cs typeface="Arial"/>
              <a:sym typeface="Arial"/>
            </a:endParaRPr>
          </a:p>
          <a:p>
            <a:pPr indent="-381000" lvl="0" marL="571500" marR="0" rtl="0" algn="l">
              <a:spcBef>
                <a:spcPts val="360"/>
              </a:spcBef>
              <a:buClr>
                <a:schemeClr val="dk1"/>
              </a:buClr>
              <a:buSzPct val="25000"/>
              <a:buFont typeface="Arial"/>
              <a:buNone/>
            </a:pPr>
            <a:r>
              <a:rPr b="0" baseline="0" i="0" lang="en-US" sz="3200" u="none" cap="none" strike="noStrike">
                <a:solidFill>
                  <a:schemeClr val="dk1"/>
                </a:solidFill>
                <a:latin typeface="Arial"/>
                <a:ea typeface="Arial"/>
                <a:cs typeface="Arial"/>
                <a:sym typeface="Arial"/>
              </a:rPr>
              <a:t>Non-Purpose</a:t>
            </a:r>
          </a:p>
          <a:p>
            <a:pPr indent="-387350" lvl="1" marL="971550" marR="0" rtl="0" algn="l">
              <a:spcBef>
                <a:spcPts val="360"/>
              </a:spcBef>
              <a:buClr>
                <a:schemeClr val="dk1"/>
              </a:buClr>
              <a:buSzPct val="100000"/>
              <a:buFont typeface="Noto Symbol"/>
              <a:buChar char="▪"/>
            </a:pPr>
            <a:r>
              <a:rPr b="0" baseline="0" i="0" lang="en-US" sz="2400" u="none" cap="none" strike="noStrike">
                <a:solidFill>
                  <a:schemeClr val="dk1"/>
                </a:solidFill>
                <a:latin typeface="Arial"/>
                <a:ea typeface="Arial"/>
                <a:cs typeface="Arial"/>
                <a:sym typeface="Arial"/>
              </a:rPr>
              <a:t>Judge student performance or teacher practice</a:t>
            </a:r>
          </a:p>
        </p:txBody>
      </p:sp>
      <p:pic>
        <p:nvPicPr>
          <p:cNvPr id="93" name="Shape 93"/>
          <p:cNvPicPr preferRelativeResize="0"/>
          <p:nvPr/>
        </p:nvPicPr>
        <p:blipFill rotWithShape="1">
          <a:blip r:embed="rId3">
            <a:alphaModFix/>
          </a:blip>
          <a:srcRect b="0" l="0" r="0" t="0"/>
          <a:stretch/>
        </p:blipFill>
        <p:spPr>
          <a:xfrm>
            <a:off x="7186876" y="5638800"/>
            <a:ext cx="1904999" cy="1219199"/>
          </a:xfrm>
          <a:prstGeom prst="rect">
            <a:avLst/>
          </a:prstGeom>
          <a:noFill/>
          <a:ln>
            <a:noFill/>
          </a:ln>
        </p:spPr>
      </p:pic>
      <p:pic>
        <p:nvPicPr>
          <p:cNvPr id="94" name="Shape 94"/>
          <p:cNvPicPr preferRelativeResize="0"/>
          <p:nvPr/>
        </p:nvPicPr>
        <p:blipFill>
          <a:blip r:embed="rId4">
            <a:alphaModFix/>
          </a:blip>
          <a:stretch>
            <a:fillRect/>
          </a:stretch>
        </p:blipFill>
        <p:spPr>
          <a:xfrm>
            <a:off x="886325" y="177500"/>
            <a:ext cx="2096124" cy="2096124"/>
          </a:xfrm>
          <a:prstGeom prst="rect">
            <a:avLst/>
          </a:prstGeom>
          <a:noFill/>
          <a:ln>
            <a:noFill/>
          </a:ln>
        </p:spPr>
      </p:pic>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9" name="Shape 99"/>
        <p:cNvGrpSpPr/>
        <p:nvPr/>
      </p:nvGrpSpPr>
      <p:grpSpPr>
        <a:xfrm>
          <a:off x="0" y="0"/>
          <a:ext cx="0" cy="0"/>
          <a:chOff x="0" y="0"/>
          <a:chExt cx="0" cy="0"/>
        </a:xfrm>
      </p:grpSpPr>
      <p:sp>
        <p:nvSpPr>
          <p:cNvPr id="100" name="Shape 100"/>
          <p:cNvSpPr txBox="1"/>
          <p:nvPr>
            <p:ph type="title"/>
          </p:nvPr>
        </p:nvSpPr>
        <p:spPr>
          <a:xfrm>
            <a:off x="2895600" y="1210234"/>
            <a:ext cx="5202229" cy="1151964"/>
          </a:xfrm>
          <a:prstGeom prst="rect">
            <a:avLst/>
          </a:prstGeom>
          <a:noFill/>
          <a:ln>
            <a:noFill/>
          </a:ln>
        </p:spPr>
        <p:txBody>
          <a:bodyPr anchorCtr="0" anchor="ctr" bIns="45700" lIns="91425" rIns="91425" tIns="45700">
            <a:noAutofit/>
          </a:bodyPr>
          <a:lstStyle/>
          <a:p>
            <a:pPr indent="0" lvl="0" marL="0" marR="0" rtl="0" algn="ctr">
              <a:spcBef>
                <a:spcPts val="0"/>
              </a:spcBef>
              <a:spcAft>
                <a:spcPts val="0"/>
              </a:spcAft>
              <a:buClr>
                <a:schemeClr val="dk1"/>
              </a:buClr>
              <a:buSzPct val="25000"/>
              <a:buFont typeface="Calibri"/>
              <a:buNone/>
            </a:pPr>
            <a:r>
              <a:rPr b="0" baseline="0" i="0" lang="en-US" sz="4400" u="none" cap="none" strike="noStrike">
                <a:solidFill>
                  <a:schemeClr val="dk1"/>
                </a:solidFill>
                <a:latin typeface="Calibri"/>
                <a:ea typeface="Calibri"/>
                <a:cs typeface="Calibri"/>
                <a:sym typeface="Calibri"/>
              </a:rPr>
              <a:t> Housekeeping</a:t>
            </a:r>
          </a:p>
        </p:txBody>
      </p:sp>
      <p:pic>
        <p:nvPicPr>
          <p:cNvPr id="101" name="Shape 101"/>
          <p:cNvPicPr preferRelativeResize="0"/>
          <p:nvPr/>
        </p:nvPicPr>
        <p:blipFill rotWithShape="1">
          <a:blip r:embed="rId3">
            <a:alphaModFix/>
          </a:blip>
          <a:srcRect b="0" l="0" r="0" t="0"/>
          <a:stretch/>
        </p:blipFill>
        <p:spPr>
          <a:xfrm>
            <a:off x="152400" y="76200"/>
            <a:ext cx="2213113" cy="2692735"/>
          </a:xfrm>
          <a:prstGeom prst="rect">
            <a:avLst/>
          </a:prstGeom>
          <a:noFill/>
          <a:ln cap="sq" cmpd="sng" w="190500">
            <a:solidFill>
              <a:srgbClr val="C8C6BD"/>
            </a:solidFill>
            <a:prstDash val="solid"/>
            <a:miter/>
            <a:headEnd len="med" w="med" type="none"/>
            <a:tailEnd len="med" w="med" type="none"/>
          </a:ln>
        </p:spPr>
      </p:pic>
      <p:sp>
        <p:nvSpPr>
          <p:cNvPr id="102" name="Shape 102"/>
          <p:cNvSpPr txBox="1"/>
          <p:nvPr/>
        </p:nvSpPr>
        <p:spPr>
          <a:xfrm>
            <a:off x="1447800" y="3008055"/>
            <a:ext cx="7924799" cy="2062103"/>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rgbClr val="000000"/>
              </a:buClr>
              <a:buSzPct val="100000"/>
              <a:buFont typeface="Noto Symbol"/>
              <a:buChar char="▪"/>
            </a:pPr>
            <a:r>
              <a:rPr b="0" baseline="0" i="0" lang="en-US" sz="3200" u="none" cap="none" strike="noStrike">
                <a:solidFill>
                  <a:srgbClr val="000000"/>
                </a:solidFill>
                <a:latin typeface="Calibri"/>
                <a:ea typeface="Calibri"/>
                <a:cs typeface="Calibri"/>
                <a:sym typeface="Calibri"/>
              </a:rPr>
              <a:t>  Please take care of your personal needs</a:t>
            </a:r>
          </a:p>
          <a:p>
            <a:pPr indent="0" lvl="0" marL="0" marR="0" rtl="0" algn="l">
              <a:lnSpc>
                <a:spcPct val="100000"/>
              </a:lnSpc>
              <a:spcBef>
                <a:spcPts val="0"/>
              </a:spcBef>
              <a:spcAft>
                <a:spcPts val="0"/>
              </a:spcAft>
              <a:buClr>
                <a:srgbClr val="000000"/>
              </a:buClr>
              <a:buSzPct val="100000"/>
              <a:buFont typeface="Noto Symbol"/>
              <a:buChar char="▪"/>
            </a:pPr>
            <a:r>
              <a:rPr b="0" baseline="0" i="0" lang="en-US" sz="3200" u="none" cap="none" strike="noStrike">
                <a:solidFill>
                  <a:srgbClr val="000000"/>
                </a:solidFill>
                <a:latin typeface="Calibri"/>
                <a:ea typeface="Calibri"/>
                <a:cs typeface="Calibri"/>
                <a:sym typeface="Calibri"/>
              </a:rPr>
              <a:t>  We will take a mid-session break</a:t>
            </a:r>
          </a:p>
          <a:p>
            <a:pPr indent="0" lvl="0" marL="0" marR="0" rtl="0" algn="l">
              <a:lnSpc>
                <a:spcPct val="100000"/>
              </a:lnSpc>
              <a:spcBef>
                <a:spcPts val="0"/>
              </a:spcBef>
              <a:spcAft>
                <a:spcPts val="0"/>
              </a:spcAft>
              <a:buClr>
                <a:srgbClr val="000000"/>
              </a:buClr>
              <a:buSzPct val="100000"/>
              <a:buFont typeface="Noto Symbol"/>
              <a:buChar char="▪"/>
            </a:pPr>
            <a:r>
              <a:rPr b="0" baseline="0" i="0" lang="en-US" sz="3200" u="none" cap="none" strike="noStrike">
                <a:solidFill>
                  <a:srgbClr val="000000"/>
                </a:solidFill>
                <a:latin typeface="Calibri"/>
                <a:ea typeface="Calibri"/>
                <a:cs typeface="Calibri"/>
                <a:sym typeface="Calibri"/>
              </a:rPr>
              <a:t>  Cell Phones on vibrate</a:t>
            </a:r>
          </a:p>
          <a:p>
            <a:pPr indent="0" lvl="0" marL="0" marR="0" rtl="0" algn="l">
              <a:lnSpc>
                <a:spcPct val="100000"/>
              </a:lnSpc>
              <a:spcBef>
                <a:spcPts val="0"/>
              </a:spcBef>
              <a:spcAft>
                <a:spcPts val="0"/>
              </a:spcAft>
              <a:buClr>
                <a:srgbClr val="000000"/>
              </a:buClr>
              <a:buSzPct val="100000"/>
              <a:buFont typeface="Noto Symbol"/>
              <a:buChar char="▪"/>
            </a:pPr>
            <a:r>
              <a:rPr b="0" baseline="0" i="0" lang="en-US" sz="3200" u="none" cap="none" strike="noStrike">
                <a:solidFill>
                  <a:srgbClr val="000000"/>
                </a:solidFill>
                <a:latin typeface="Calibri"/>
                <a:ea typeface="Calibri"/>
                <a:cs typeface="Calibri"/>
                <a:sym typeface="Calibri"/>
              </a:rPr>
              <a:t>  Questions?  Post them </a:t>
            </a:r>
            <a:r>
              <a:rPr lang="en-US" sz="3200">
                <a:latin typeface="Calibri"/>
                <a:ea typeface="Calibri"/>
                <a:cs typeface="Calibri"/>
                <a:sym typeface="Calibri"/>
              </a:rPr>
              <a:t>in the </a:t>
            </a:r>
            <a:r>
              <a:rPr b="0" baseline="0" i="0" lang="en-US" sz="3200" u="none" cap="none" strike="noStrike">
                <a:solidFill>
                  <a:srgbClr val="000000"/>
                </a:solidFill>
                <a:latin typeface="Calibri"/>
                <a:ea typeface="Calibri"/>
                <a:cs typeface="Calibri"/>
                <a:sym typeface="Calibri"/>
              </a:rPr>
              <a:t>Parking Lot</a:t>
            </a:r>
          </a:p>
        </p:txBody>
      </p:sp>
      <p:pic>
        <p:nvPicPr>
          <p:cNvPr id="103" name="Shape 103"/>
          <p:cNvPicPr preferRelativeResize="0"/>
          <p:nvPr/>
        </p:nvPicPr>
        <p:blipFill rotWithShape="1">
          <a:blip r:embed="rId4">
            <a:alphaModFix/>
          </a:blip>
          <a:srcRect b="0" l="0" r="0" t="0"/>
          <a:stretch/>
        </p:blipFill>
        <p:spPr>
          <a:xfrm>
            <a:off x="6831013" y="5838825"/>
            <a:ext cx="2320924" cy="1019174"/>
          </a:xfrm>
          <a:prstGeom prst="rect">
            <a:avLst/>
          </a:prstGeom>
          <a:noFill/>
          <a:ln>
            <a:noFill/>
          </a:ln>
        </p:spPr>
      </p:pic>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8" name="Shape 108"/>
        <p:cNvGrpSpPr/>
        <p:nvPr/>
      </p:nvGrpSpPr>
      <p:grpSpPr>
        <a:xfrm>
          <a:off x="0" y="0"/>
          <a:ext cx="0" cy="0"/>
          <a:chOff x="0" y="0"/>
          <a:chExt cx="0" cy="0"/>
        </a:xfrm>
      </p:grpSpPr>
      <p:sp>
        <p:nvSpPr>
          <p:cNvPr id="109" name="Shape 109"/>
          <p:cNvSpPr txBox="1"/>
          <p:nvPr>
            <p:ph type="title"/>
          </p:nvPr>
        </p:nvSpPr>
        <p:spPr>
          <a:xfrm>
            <a:off x="457200" y="274637"/>
            <a:ext cx="8229600" cy="1143000"/>
          </a:xfrm>
          <a:prstGeom prst="rect">
            <a:avLst/>
          </a:prstGeom>
          <a:noFill/>
          <a:ln>
            <a:noFill/>
          </a:ln>
        </p:spPr>
        <p:txBody>
          <a:bodyPr anchorCtr="0" anchor="ctr" bIns="45700" lIns="91425" rIns="91425" tIns="45700">
            <a:noAutofit/>
          </a:bodyPr>
          <a:lstStyle/>
          <a:p>
            <a:pPr indent="0" lvl="0" marL="0" marR="0" rtl="0" algn="ctr">
              <a:spcBef>
                <a:spcPts val="0"/>
              </a:spcBef>
              <a:buClr>
                <a:schemeClr val="dk1"/>
              </a:buClr>
              <a:buSzPct val="25000"/>
              <a:buFont typeface="Calibri"/>
              <a:buNone/>
            </a:pPr>
            <a:r>
              <a:rPr b="0" lang="en-US" sz="4400">
                <a:solidFill>
                  <a:schemeClr val="dk1"/>
                </a:solidFill>
                <a:latin typeface="Calibri"/>
                <a:ea typeface="Calibri"/>
                <a:cs typeface="Calibri"/>
                <a:sym typeface="Calibri"/>
              </a:rPr>
              <a:t>Why I Write...</a:t>
            </a:r>
          </a:p>
        </p:txBody>
      </p:sp>
      <p:sp>
        <p:nvSpPr>
          <p:cNvPr id="110" name="Shape 110"/>
          <p:cNvSpPr txBox="1"/>
          <p:nvPr>
            <p:ph idx="1" type="body"/>
          </p:nvPr>
        </p:nvSpPr>
        <p:spPr>
          <a:xfrm>
            <a:off x="457200" y="1600200"/>
            <a:ext cx="4495291" cy="4525963"/>
          </a:xfrm>
          <a:prstGeom prst="rect">
            <a:avLst/>
          </a:prstGeom>
          <a:solidFill>
            <a:schemeClr val="lt1"/>
          </a:solidFill>
          <a:ln>
            <a:noFill/>
          </a:ln>
        </p:spPr>
        <p:txBody>
          <a:bodyPr anchorCtr="0" anchor="t" bIns="45700" lIns="91425" rIns="91425" tIns="45700">
            <a:noAutofit/>
          </a:bodyPr>
          <a:lstStyle/>
          <a:p>
            <a:pPr indent="0" lvl="0" marL="0" marR="0" rtl="0" algn="l">
              <a:spcBef>
                <a:spcPts val="0"/>
              </a:spcBef>
              <a:buClr>
                <a:schemeClr val="dk1"/>
              </a:buClr>
              <a:buFont typeface="Arial"/>
              <a:buNone/>
            </a:pPr>
            <a:r>
              <a:t/>
            </a:r>
            <a:endParaRPr b="1" sz="1800">
              <a:solidFill>
                <a:srgbClr val="000000"/>
              </a:solidFill>
            </a:endParaRPr>
          </a:p>
        </p:txBody>
      </p:sp>
      <p:sp>
        <p:nvSpPr>
          <p:cNvPr id="111" name="Shape 111"/>
          <p:cNvSpPr txBox="1"/>
          <p:nvPr/>
        </p:nvSpPr>
        <p:spPr>
          <a:xfrm>
            <a:off x="457200" y="1600200"/>
            <a:ext cx="5462699" cy="4704299"/>
          </a:xfrm>
          <a:prstGeom prst="rect">
            <a:avLst/>
          </a:prstGeom>
          <a:solidFill>
            <a:schemeClr val="lt1"/>
          </a:solidFill>
          <a:ln>
            <a:noFill/>
          </a:ln>
        </p:spPr>
        <p:txBody>
          <a:bodyPr anchorCtr="0" anchor="t" bIns="91425" lIns="91425" rIns="91425" tIns="91425">
            <a:noAutofit/>
          </a:bodyPr>
          <a:lstStyle/>
          <a:p>
            <a:pPr rtl="0">
              <a:spcBef>
                <a:spcPts val="0"/>
              </a:spcBef>
              <a:buNone/>
            </a:pPr>
            <a:r>
              <a:rPr lang="en-US" sz="2400">
                <a:latin typeface="Corsiva"/>
                <a:ea typeface="Corsiva"/>
                <a:cs typeface="Corsiva"/>
                <a:sym typeface="Corsiva"/>
              </a:rPr>
              <a:t>I write to make peace with the things I cannot control. </a:t>
            </a:r>
          </a:p>
          <a:p>
            <a:pPr rtl="0">
              <a:spcBef>
                <a:spcPts val="0"/>
              </a:spcBef>
              <a:buNone/>
            </a:pPr>
            <a:r>
              <a:t/>
            </a:r>
            <a:endParaRPr sz="2400">
              <a:latin typeface="Corsiva"/>
              <a:ea typeface="Corsiva"/>
              <a:cs typeface="Corsiva"/>
              <a:sym typeface="Corsiva"/>
            </a:endParaRPr>
          </a:p>
          <a:p>
            <a:pPr rtl="0">
              <a:spcBef>
                <a:spcPts val="0"/>
              </a:spcBef>
              <a:buNone/>
            </a:pPr>
            <a:r>
              <a:rPr lang="en-US" sz="2400">
                <a:latin typeface="Corsiva"/>
                <a:ea typeface="Corsiva"/>
                <a:cs typeface="Corsiva"/>
                <a:sym typeface="Corsiva"/>
              </a:rPr>
              <a:t>I write to create fabric in a world that often appears black and white.</a:t>
            </a:r>
          </a:p>
          <a:p>
            <a:pPr rtl="0">
              <a:spcBef>
                <a:spcPts val="0"/>
              </a:spcBef>
              <a:buNone/>
            </a:pPr>
            <a:r>
              <a:t/>
            </a:r>
            <a:endParaRPr sz="2400">
              <a:latin typeface="Corsiva"/>
              <a:ea typeface="Corsiva"/>
              <a:cs typeface="Corsiva"/>
              <a:sym typeface="Corsiva"/>
            </a:endParaRPr>
          </a:p>
          <a:p>
            <a:pPr rtl="0">
              <a:spcBef>
                <a:spcPts val="0"/>
              </a:spcBef>
              <a:buNone/>
            </a:pPr>
            <a:r>
              <a:rPr lang="en-US" sz="2400">
                <a:latin typeface="Corsiva"/>
                <a:ea typeface="Corsiva"/>
                <a:cs typeface="Corsiva"/>
                <a:sym typeface="Corsiva"/>
              </a:rPr>
              <a:t>I write to discover, I write to uncover, I write to meet my ghosts, I write to begin a dialogue.</a:t>
            </a:r>
          </a:p>
          <a:p>
            <a:pPr rtl="0">
              <a:spcBef>
                <a:spcPts val="0"/>
              </a:spcBef>
              <a:buNone/>
            </a:pPr>
            <a:r>
              <a:t/>
            </a:r>
            <a:endParaRPr sz="2400">
              <a:latin typeface="Corsiva"/>
              <a:ea typeface="Corsiva"/>
              <a:cs typeface="Corsiva"/>
              <a:sym typeface="Corsiva"/>
            </a:endParaRPr>
          </a:p>
          <a:p>
            <a:pPr>
              <a:spcBef>
                <a:spcPts val="0"/>
              </a:spcBef>
              <a:buNone/>
            </a:pPr>
            <a:r>
              <a:rPr lang="en-US" sz="2400">
                <a:latin typeface="Corsiva"/>
                <a:ea typeface="Corsiva"/>
                <a:cs typeface="Corsiva"/>
                <a:sym typeface="Corsiva"/>
              </a:rPr>
              <a:t>I write to imagine things differently and, in imagining things differently, perhaps the world will change.</a:t>
            </a:r>
          </a:p>
        </p:txBody>
      </p:sp>
      <p:pic>
        <p:nvPicPr>
          <p:cNvPr id="112" name="Shape 112"/>
          <p:cNvPicPr preferRelativeResize="0"/>
          <p:nvPr/>
        </p:nvPicPr>
        <p:blipFill>
          <a:blip r:embed="rId3">
            <a:alphaModFix/>
          </a:blip>
          <a:stretch>
            <a:fillRect/>
          </a:stretch>
        </p:blipFill>
        <p:spPr>
          <a:xfrm>
            <a:off x="6107762" y="2105812"/>
            <a:ext cx="2847975" cy="3514725"/>
          </a:xfrm>
          <a:prstGeom prst="rect">
            <a:avLst/>
          </a:prstGeom>
          <a:noFill/>
          <a:ln>
            <a:noFill/>
          </a:ln>
        </p:spPr>
      </p:pic>
      <p:sp>
        <p:nvSpPr>
          <p:cNvPr id="113" name="Shape 113"/>
          <p:cNvSpPr txBox="1"/>
          <p:nvPr/>
        </p:nvSpPr>
        <p:spPr>
          <a:xfrm>
            <a:off x="6170900" y="5725850"/>
            <a:ext cx="2670899" cy="324900"/>
          </a:xfrm>
          <a:prstGeom prst="rect">
            <a:avLst/>
          </a:prstGeom>
          <a:noFill/>
          <a:ln>
            <a:noFill/>
          </a:ln>
        </p:spPr>
        <p:txBody>
          <a:bodyPr anchorCtr="0" anchor="t" bIns="91425" lIns="91425" rIns="91425" tIns="91425">
            <a:noAutofit/>
          </a:bodyPr>
          <a:lstStyle/>
          <a:p>
            <a:pPr algn="ctr">
              <a:spcBef>
                <a:spcPts val="0"/>
              </a:spcBef>
              <a:buNone/>
            </a:pPr>
            <a:r>
              <a:rPr lang="en-US"/>
              <a:t>Terry Tempest Williams</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8" name="Shape 118"/>
        <p:cNvGrpSpPr/>
        <p:nvPr/>
      </p:nvGrpSpPr>
      <p:grpSpPr>
        <a:xfrm>
          <a:off x="0" y="0"/>
          <a:ext cx="0" cy="0"/>
          <a:chOff x="0" y="0"/>
          <a:chExt cx="0" cy="0"/>
        </a:xfrm>
      </p:grpSpPr>
      <p:sp>
        <p:nvSpPr>
          <p:cNvPr id="119" name="Shape 119"/>
          <p:cNvSpPr txBox="1"/>
          <p:nvPr>
            <p:ph type="ctrTitle"/>
          </p:nvPr>
        </p:nvSpPr>
        <p:spPr>
          <a:xfrm>
            <a:off x="685800" y="3958376"/>
            <a:ext cx="7772400" cy="1295400"/>
          </a:xfrm>
          <a:prstGeom prst="rect">
            <a:avLst/>
          </a:prstGeom>
          <a:noFill/>
          <a:ln>
            <a:noFill/>
          </a:ln>
        </p:spPr>
        <p:txBody>
          <a:bodyPr anchorCtr="0" anchor="b" bIns="45700" lIns="91425" rIns="91425" tIns="45700">
            <a:noAutofit/>
          </a:bodyPr>
          <a:lstStyle/>
          <a:p>
            <a:pPr indent="0" lvl="0" marL="0" marR="0" rtl="0" algn="ctr">
              <a:lnSpc>
                <a:spcPct val="200000"/>
              </a:lnSpc>
              <a:spcBef>
                <a:spcPts val="0"/>
              </a:spcBef>
              <a:spcAft>
                <a:spcPts val="0"/>
              </a:spcAft>
              <a:buClr>
                <a:srgbClr val="47534C"/>
              </a:buClr>
              <a:buSzPct val="25000"/>
              <a:buFont typeface="Arial"/>
              <a:buNone/>
            </a:pPr>
            <a:br>
              <a:rPr b="0" baseline="0" i="0" lang="en-US" sz="4000" u="none" cap="small" strike="noStrike">
                <a:solidFill>
                  <a:schemeClr val="dk1"/>
                </a:solidFill>
                <a:latin typeface="Arial"/>
                <a:ea typeface="Arial"/>
                <a:cs typeface="Arial"/>
                <a:sym typeface="Arial"/>
              </a:rPr>
            </a:br>
            <a:r>
              <a:rPr b="0" baseline="0" i="1" lang="en-US" sz="3000" u="none" cap="small" strike="noStrike">
                <a:solidFill>
                  <a:schemeClr val="dk1"/>
                </a:solidFill>
                <a:latin typeface="Arial"/>
                <a:ea typeface="Arial"/>
                <a:cs typeface="Arial"/>
                <a:sym typeface="Arial"/>
              </a:rPr>
              <a:t>Est. 1974</a:t>
            </a:r>
          </a:p>
        </p:txBody>
      </p:sp>
      <p:pic>
        <p:nvPicPr>
          <p:cNvPr id="120" name="Shape 120"/>
          <p:cNvPicPr preferRelativeResize="0"/>
          <p:nvPr/>
        </p:nvPicPr>
        <p:blipFill rotWithShape="1">
          <a:blip r:embed="rId3">
            <a:alphaModFix/>
          </a:blip>
          <a:srcRect b="0" l="0" r="0" t="0"/>
          <a:stretch/>
        </p:blipFill>
        <p:spPr>
          <a:xfrm>
            <a:off x="1917025" y="798075"/>
            <a:ext cx="5410200" cy="3513600"/>
          </a:xfrm>
          <a:prstGeom prst="rect">
            <a:avLst/>
          </a:prstGeom>
          <a:noFill/>
          <a:ln>
            <a:noFill/>
          </a:ln>
        </p:spPr>
      </p:pic>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5" name="Shape 125"/>
        <p:cNvGrpSpPr/>
        <p:nvPr/>
      </p:nvGrpSpPr>
      <p:grpSpPr>
        <a:xfrm>
          <a:off x="0" y="0"/>
          <a:ext cx="0" cy="0"/>
          <a:chOff x="0" y="0"/>
          <a:chExt cx="0" cy="0"/>
        </a:xfrm>
      </p:grpSpPr>
      <p:sp>
        <p:nvSpPr>
          <p:cNvPr id="126" name="Shape 126"/>
          <p:cNvSpPr txBox="1"/>
          <p:nvPr>
            <p:ph type="title"/>
          </p:nvPr>
        </p:nvSpPr>
        <p:spPr>
          <a:xfrm>
            <a:off x="457200" y="274637"/>
            <a:ext cx="8229600" cy="1143000"/>
          </a:xfrm>
          <a:prstGeom prst="rect">
            <a:avLst/>
          </a:prstGeom>
          <a:noFill/>
          <a:ln>
            <a:noFill/>
          </a:ln>
        </p:spPr>
        <p:txBody>
          <a:bodyPr anchorCtr="0" anchor="ctr" bIns="45700" lIns="91425" rIns="91425" tIns="45700">
            <a:noAutofit/>
          </a:bodyPr>
          <a:lstStyle/>
          <a:p>
            <a:pPr indent="0" lvl="0" marL="0" marR="0" rtl="0" algn="ctr">
              <a:spcBef>
                <a:spcPts val="0"/>
              </a:spcBef>
              <a:buClr>
                <a:schemeClr val="dk1"/>
              </a:buClr>
              <a:buFont typeface="Calibri"/>
              <a:buNone/>
            </a:pPr>
            <a:r>
              <a:t/>
            </a:r>
            <a:endParaRPr b="0" baseline="0" i="0" sz="4400" u="none" cap="none" strike="noStrike">
              <a:solidFill>
                <a:schemeClr val="dk1"/>
              </a:solidFill>
              <a:latin typeface="Calibri"/>
              <a:ea typeface="Calibri"/>
              <a:cs typeface="Calibri"/>
              <a:sym typeface="Calibri"/>
            </a:endParaRPr>
          </a:p>
        </p:txBody>
      </p:sp>
      <p:sp>
        <p:nvSpPr>
          <p:cNvPr id="127" name="Shape 127"/>
          <p:cNvSpPr txBox="1"/>
          <p:nvPr>
            <p:ph idx="1" type="body"/>
          </p:nvPr>
        </p:nvSpPr>
        <p:spPr>
          <a:xfrm>
            <a:off x="457200" y="1600200"/>
            <a:ext cx="8229600" cy="4525963"/>
          </a:xfrm>
          <a:prstGeom prst="rect">
            <a:avLst/>
          </a:prstGeom>
          <a:noFill/>
          <a:ln>
            <a:noFill/>
          </a:ln>
        </p:spPr>
        <p:txBody>
          <a:bodyPr anchorCtr="0" anchor="t" bIns="45700" lIns="91425" rIns="91425" tIns="45700">
            <a:noAutofit/>
          </a:bodyPr>
          <a:lstStyle/>
          <a:p>
            <a:pPr indent="-139700" lvl="0" marL="342900" marR="0" rtl="0" algn="l">
              <a:spcBef>
                <a:spcPts val="0"/>
              </a:spcBef>
              <a:buClr>
                <a:schemeClr val="dk1"/>
              </a:buClr>
              <a:buFont typeface="Arial"/>
              <a:buNone/>
            </a:pPr>
            <a:r>
              <a:t/>
            </a:r>
            <a:endParaRPr b="0" baseline="0" i="0" sz="3200" u="none" cap="none" strike="noStrike">
              <a:solidFill>
                <a:schemeClr val="dk1"/>
              </a:solidFill>
              <a:latin typeface="Calibri"/>
              <a:ea typeface="Calibri"/>
              <a:cs typeface="Calibri"/>
              <a:sym typeface="Calibri"/>
            </a:endParaRPr>
          </a:p>
        </p:txBody>
      </p:sp>
      <p:pic>
        <p:nvPicPr>
          <p:cNvPr id="128" name="Shape 128"/>
          <p:cNvPicPr preferRelativeResize="0"/>
          <p:nvPr/>
        </p:nvPicPr>
        <p:blipFill rotWithShape="1">
          <a:blip r:embed="rId3">
            <a:alphaModFix/>
          </a:blip>
          <a:srcRect b="0" l="0" r="0" t="0"/>
          <a:stretch/>
        </p:blipFill>
        <p:spPr>
          <a:xfrm>
            <a:off x="0" y="0"/>
            <a:ext cx="9144000" cy="6858000"/>
          </a:xfrm>
          <a:prstGeom prst="rect">
            <a:avLst/>
          </a:prstGeom>
          <a:noFill/>
          <a:ln>
            <a:noFill/>
          </a:ln>
        </p:spPr>
      </p:pic>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3" name="Shape 133"/>
        <p:cNvGrpSpPr/>
        <p:nvPr/>
      </p:nvGrpSpPr>
      <p:grpSpPr>
        <a:xfrm>
          <a:off x="0" y="0"/>
          <a:ext cx="0" cy="0"/>
          <a:chOff x="0" y="0"/>
          <a:chExt cx="0" cy="0"/>
        </a:xfrm>
      </p:grpSpPr>
      <p:sp>
        <p:nvSpPr>
          <p:cNvPr id="134" name="Shape 134"/>
          <p:cNvSpPr txBox="1"/>
          <p:nvPr>
            <p:ph type="title"/>
          </p:nvPr>
        </p:nvSpPr>
        <p:spPr>
          <a:xfrm>
            <a:off x="533400" y="5029200"/>
            <a:ext cx="8001000" cy="1176338"/>
          </a:xfrm>
          <a:prstGeom prst="rect">
            <a:avLst/>
          </a:prstGeom>
          <a:noFill/>
          <a:ln>
            <a:noFill/>
          </a:ln>
        </p:spPr>
        <p:txBody>
          <a:bodyPr anchorCtr="0" anchor="ctr" bIns="45700" lIns="91425" rIns="91425" tIns="45700">
            <a:noAutofit/>
          </a:bodyPr>
          <a:lstStyle/>
          <a:p>
            <a:pPr indent="0" lvl="0" marL="0" marR="0" rtl="0" algn="ctr">
              <a:spcBef>
                <a:spcPts val="0"/>
              </a:spcBef>
              <a:buClr>
                <a:srgbClr val="6B7C72"/>
              </a:buClr>
              <a:buSzPct val="25000"/>
              <a:buFont typeface="Arial"/>
              <a:buNone/>
            </a:pPr>
            <a:r>
              <a:rPr b="0" baseline="0" i="0" lang="en-US" sz="2000" u="none" cap="small" strike="noStrike">
                <a:solidFill>
                  <a:schemeClr val="dk1"/>
                </a:solidFill>
                <a:latin typeface="Arial"/>
                <a:ea typeface="Arial"/>
                <a:cs typeface="Arial"/>
                <a:sym typeface="Arial"/>
              </a:rPr>
              <a:t>National Writing Project </a:t>
            </a:r>
            <a:br>
              <a:rPr b="0" baseline="0" i="0" lang="en-US" sz="2000" u="none" cap="small" strike="noStrike">
                <a:solidFill>
                  <a:schemeClr val="dk1"/>
                </a:solidFill>
                <a:latin typeface="Arial"/>
                <a:ea typeface="Arial"/>
                <a:cs typeface="Arial"/>
                <a:sym typeface="Arial"/>
              </a:rPr>
            </a:br>
            <a:r>
              <a:rPr b="0" baseline="0" i="0" lang="en-US" sz="2000" u="none" cap="small" strike="noStrike">
                <a:solidFill>
                  <a:schemeClr val="dk1"/>
                </a:solidFill>
                <a:latin typeface="Arial"/>
                <a:ea typeface="Arial"/>
                <a:cs typeface="Arial"/>
                <a:sym typeface="Arial"/>
              </a:rPr>
              <a:t>Local Sites Map</a:t>
            </a:r>
          </a:p>
        </p:txBody>
      </p:sp>
      <p:pic>
        <p:nvPicPr>
          <p:cNvPr id="135" name="Shape 135"/>
          <p:cNvPicPr preferRelativeResize="0"/>
          <p:nvPr/>
        </p:nvPicPr>
        <p:blipFill rotWithShape="1">
          <a:blip r:embed="rId3">
            <a:alphaModFix/>
          </a:blip>
          <a:srcRect b="0" l="0" r="0" t="0"/>
          <a:stretch/>
        </p:blipFill>
        <p:spPr>
          <a:xfrm>
            <a:off x="1578129" y="698925"/>
            <a:ext cx="6041871" cy="4406473"/>
          </a:xfrm>
          <a:prstGeom prst="rect">
            <a:avLst/>
          </a:prstGeom>
          <a:noFill/>
          <a:ln>
            <a:noFill/>
          </a:ln>
        </p:spPr>
      </p:pic>
      <p:sp>
        <p:nvSpPr>
          <p:cNvPr id="136" name="Shape 136"/>
          <p:cNvSpPr txBox="1"/>
          <p:nvPr/>
        </p:nvSpPr>
        <p:spPr>
          <a:xfrm>
            <a:off x="2201814" y="6172200"/>
            <a:ext cx="4732385" cy="307777"/>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rgbClr val="000000"/>
              </a:buClr>
              <a:buSzPct val="25000"/>
              <a:buFont typeface="Arial"/>
              <a:buNone/>
            </a:pPr>
            <a:r>
              <a:rPr b="0" baseline="0" i="0" lang="en-US" sz="1400" u="none" cap="none" strike="noStrike">
                <a:solidFill>
                  <a:srgbClr val="000000"/>
                </a:solidFill>
                <a:latin typeface="Arial"/>
                <a:ea typeface="Arial"/>
                <a:cs typeface="Arial"/>
                <a:sym typeface="Arial"/>
              </a:rPr>
              <a:t>http://www.nwp.org/cs/public/print/doc/findasite/home.csp</a:t>
            </a:r>
          </a:p>
        </p:txBody>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simple-ligh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cap="flat" cmpd="sng" w="9525" algn="ctr">
          <a:solidFill>
            <a:schemeClr val="phClr">
              <a:shade val="95000"/>
              <a:satMod val="105000"/>
            </a:schemeClr>
          </a:solidFill>
          <a:prstDash val="solid"/>
        </a:ln>
        <a:ln cap="flat" cmpd="sng" w="25400" algn="ctr">
          <a:solidFill>
            <a:schemeClr val="phClr"/>
          </a:solidFill>
          <a:prstDash val="solid"/>
        </a:ln>
        <a:ln cap="flat" cmpd="sng" w="38100" algn="ctr">
          <a:solidFill>
            <a:schemeClr val="phClr"/>
          </a:solidFill>
          <a:prstDash val="solid"/>
        </a:ln>
      </a:lnStyleLst>
      <a:effectStyleLst>
        <a:effectStyle>
          <a:effectLst>
            <a:outerShdw blurRad="40000" rotWithShape="0" dir="5400000" dist="20000">
              <a:srgbClr val="000000">
                <a:alpha val="38000"/>
              </a:srgbClr>
            </a:outerShdw>
          </a:effectLst>
        </a:effectStyle>
        <a:effectStyle>
          <a:effectLst>
            <a:outerShdw blurRad="40000" rotWithShape="0" dir="5400000" dist="23000">
              <a:srgbClr val="000000">
                <a:alpha val="35000"/>
              </a:srgbClr>
            </a:outerShdw>
          </a:effectLst>
        </a:effectStyle>
        <a:effectStyle>
          <a:effectLst>
            <a:outerShdw blurRad="40000" rotWithShape="0" dir="5400000" dist="2300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cap="flat" cmpd="sng" w="9525" algn="ctr">
          <a:solidFill>
            <a:schemeClr val="phClr">
              <a:shade val="95000"/>
              <a:satMod val="105000"/>
            </a:schemeClr>
          </a:solidFill>
          <a:prstDash val="solid"/>
        </a:ln>
        <a:ln cap="flat" cmpd="sng" w="25400" algn="ctr">
          <a:solidFill>
            <a:schemeClr val="phClr"/>
          </a:solidFill>
          <a:prstDash val="solid"/>
        </a:ln>
        <a:ln cap="flat" cmpd="sng" w="38100" algn="ctr">
          <a:solidFill>
            <a:schemeClr val="phClr"/>
          </a:solidFill>
          <a:prstDash val="solid"/>
        </a:ln>
      </a:lnStyleLst>
      <a:effectStyleLst>
        <a:effectStyle>
          <a:effectLst>
            <a:outerShdw blurRad="40000" rotWithShape="0" dir="5400000" dist="20000">
              <a:srgbClr val="000000">
                <a:alpha val="38000"/>
              </a:srgbClr>
            </a:outerShdw>
          </a:effectLst>
        </a:effectStyle>
        <a:effectStyle>
          <a:effectLst>
            <a:outerShdw blurRad="40000" rotWithShape="0" dir="5400000" dist="23000">
              <a:srgbClr val="000000">
                <a:alpha val="35000"/>
              </a:srgbClr>
            </a:outerShdw>
          </a:effectLst>
        </a:effectStyle>
        <a:effectStyle>
          <a:effectLst>
            <a:outerShdw blurRad="40000" rotWithShape="0" dir="5400000" dist="2300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ysClr lastClr="000000" val="windowText"/>
      </a:dk1>
      <a:lt1>
        <a:sysClr lastClr="FFFFFF" val="window"/>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cap="flat" cmpd="sng" w="9525" algn="ctr">
          <a:solidFill>
            <a:schemeClr val="phClr">
              <a:shade val="95000"/>
              <a:satMod val="105000"/>
            </a:schemeClr>
          </a:solidFill>
          <a:prstDash val="solid"/>
        </a:ln>
        <a:ln cap="flat" cmpd="sng" w="25400" algn="ctr">
          <a:solidFill>
            <a:schemeClr val="phClr"/>
          </a:solidFill>
          <a:prstDash val="solid"/>
        </a:ln>
        <a:ln cap="flat" cmpd="sng" w="38100" algn="ctr">
          <a:solidFill>
            <a:schemeClr val="phClr"/>
          </a:solidFill>
          <a:prstDash val="solid"/>
        </a:ln>
      </a:lnStyleLst>
      <a:effectStyleLst>
        <a:effectStyle>
          <a:effectLst>
            <a:outerShdw blurRad="40000" rotWithShape="0" dir="5400000" dist="20000">
              <a:srgbClr val="000000">
                <a:alpha val="38000"/>
              </a:srgbClr>
            </a:outerShdw>
          </a:effectLst>
        </a:effectStyle>
        <a:effectStyle>
          <a:effectLst>
            <a:outerShdw blurRad="40000" rotWithShape="0" dir="5400000" dist="23000">
              <a:srgbClr val="000000">
                <a:alpha val="35000"/>
              </a:srgbClr>
            </a:outerShdw>
          </a:effectLst>
        </a:effectStyle>
        <a:effectStyle>
          <a:effectLst>
            <a:outerShdw blurRad="40000" rotWithShape="0" dir="5400000" dist="23000">
              <a:srgbClr val="000000">
                <a:alpha val="35000"/>
              </a:srgbClr>
            </a:outerShdw>
          </a:effectLst>
          <a:scene3d>
            <a:camera prst="orthographicFront">
              <a:rot lat="0" lon="0" rev="0"/>
            </a:camera>
            <a:lightRig dir="t" rig="threePt">
              <a:rot lat="0" lon="0" rev="1200000"/>
            </a:lightRig>
          </a:scene3d>
          <a:sp3d>
            <a:bevelT h="25400" w="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b="180000" l="50000" r="50000" t="-80000"/>
          </a:path>
        </a:gradFill>
        <a:gradFill rotWithShape="1">
          <a:gsLst>
            <a:gs pos="0">
              <a:schemeClr val="phClr">
                <a:tint val="80000"/>
                <a:satMod val="300000"/>
              </a:schemeClr>
            </a:gs>
            <a:gs pos="100000">
              <a:schemeClr val="phClr">
                <a:shade val="30000"/>
                <a:satMod val="200000"/>
              </a:schemeClr>
            </a:gs>
          </a:gsLst>
          <a:path path="circle">
            <a:fillToRect b="50000" l="50000" r="50000" t="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theme>
</file>